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6" r:id="rId3"/>
    <p:sldId id="258" r:id="rId4"/>
    <p:sldId id="259" r:id="rId5"/>
    <p:sldId id="260" r:id="rId6"/>
    <p:sldId id="265" r:id="rId7"/>
    <p:sldId id="261" r:id="rId8"/>
    <p:sldId id="263" r:id="rId9"/>
    <p:sldId id="262" r:id="rId10"/>
    <p:sldId id="267" r:id="rId11"/>
    <p:sldId id="266" r:id="rId12"/>
    <p:sldId id="264" r:id="rId13"/>
    <p:sldId id="268" r:id="rId14"/>
    <p:sldId id="274" r:id="rId15"/>
    <p:sldId id="270" r:id="rId16"/>
    <p:sldId id="276" r:id="rId17"/>
    <p:sldId id="277" r:id="rId18"/>
    <p:sldId id="278" r:id="rId19"/>
    <p:sldId id="279" r:id="rId20"/>
    <p:sldId id="280" r:id="rId21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1B8931E4-D204-3444-9934-0A4267610A19}">
          <p14:sldIdLst>
            <p14:sldId id="257"/>
            <p14:sldId id="256"/>
            <p14:sldId id="258"/>
            <p14:sldId id="259"/>
            <p14:sldId id="260"/>
            <p14:sldId id="265"/>
            <p14:sldId id="261"/>
            <p14:sldId id="263"/>
            <p14:sldId id="262"/>
            <p14:sldId id="267"/>
            <p14:sldId id="266"/>
            <p14:sldId id="264"/>
            <p14:sldId id="268"/>
            <p14:sldId id="274"/>
            <p14:sldId id="270"/>
            <p14:sldId id="276"/>
            <p14:sldId id="277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7"/>
    <p:restoredTop sz="94635"/>
  </p:normalViewPr>
  <p:slideViewPr>
    <p:cSldViewPr>
      <p:cViewPr varScale="1">
        <p:scale>
          <a:sx n="105" d="100"/>
          <a:sy n="105" d="100"/>
        </p:scale>
        <p:origin x="205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B3B13F-8661-48A4-8762-C835A6D2BB1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54D6E73-90C2-43D7-8608-85A4CBA97DF7}">
      <dgm:prSet/>
      <dgm:spPr/>
      <dgm:t>
        <a:bodyPr/>
        <a:lstStyle/>
        <a:p>
          <a:r>
            <a:rPr lang="fr-FR" dirty="0"/>
            <a:t>Arrivée à 10H15 </a:t>
          </a:r>
        </a:p>
      </dgm:t>
    </dgm:pt>
    <dgm:pt modelId="{8BC986DA-723C-4189-B436-FF8772960819}" type="parTrans" cxnId="{365DA600-121E-43AC-828D-9A98686074AD}">
      <dgm:prSet/>
      <dgm:spPr/>
      <dgm:t>
        <a:bodyPr/>
        <a:lstStyle/>
        <a:p>
          <a:endParaRPr lang="en-US"/>
        </a:p>
      </dgm:t>
    </dgm:pt>
    <dgm:pt modelId="{1F19BDFF-37C6-4A52-8372-EFED3D704D72}" type="sibTrans" cxnId="{365DA600-121E-43AC-828D-9A98686074AD}">
      <dgm:prSet/>
      <dgm:spPr/>
      <dgm:t>
        <a:bodyPr/>
        <a:lstStyle/>
        <a:p>
          <a:endParaRPr lang="en-US"/>
        </a:p>
      </dgm:t>
    </dgm:pt>
    <dgm:pt modelId="{40F5C174-3220-40FD-89CC-29DB53C6E41E}">
      <dgm:prSet/>
      <dgm:spPr/>
      <dgm:t>
        <a:bodyPr/>
        <a:lstStyle/>
        <a:p>
          <a:r>
            <a:rPr lang="fr-FR" dirty="0"/>
            <a:t>Classe 1: Perlette la goutte d’eau</a:t>
          </a:r>
        </a:p>
        <a:p>
          <a:r>
            <a:rPr lang="fr-FR" dirty="0"/>
            <a:t>Classe 2: La nature en hiver</a:t>
          </a:r>
          <a:endParaRPr lang="en-US" dirty="0"/>
        </a:p>
      </dgm:t>
    </dgm:pt>
    <dgm:pt modelId="{3C756C99-4C1C-46E9-A4DF-526304216D4D}" type="parTrans" cxnId="{0D75A57C-292A-4C87-B6B8-40ADD2454EA8}">
      <dgm:prSet/>
      <dgm:spPr/>
      <dgm:t>
        <a:bodyPr/>
        <a:lstStyle/>
        <a:p>
          <a:endParaRPr lang="en-US"/>
        </a:p>
      </dgm:t>
    </dgm:pt>
    <dgm:pt modelId="{3E9B301C-2186-42A9-B5F6-B4D84BEAF065}" type="sibTrans" cxnId="{0D75A57C-292A-4C87-B6B8-40ADD2454EA8}">
      <dgm:prSet/>
      <dgm:spPr/>
      <dgm:t>
        <a:bodyPr/>
        <a:lstStyle/>
        <a:p>
          <a:endParaRPr lang="en-US"/>
        </a:p>
      </dgm:t>
    </dgm:pt>
    <dgm:pt modelId="{11246D94-299E-4F9F-8EE4-DA9DE28D67FD}">
      <dgm:prSet/>
      <dgm:spPr/>
      <dgm:t>
        <a:bodyPr/>
        <a:lstStyle/>
        <a:p>
          <a:r>
            <a:rPr lang="fr-FR" dirty="0"/>
            <a:t>12h15 repas et installation dans les chambres</a:t>
          </a:r>
          <a:endParaRPr lang="en-US" dirty="0"/>
        </a:p>
      </dgm:t>
    </dgm:pt>
    <dgm:pt modelId="{5961C8CE-889B-4A2E-B274-843C210B564A}" type="parTrans" cxnId="{9264DD75-5D71-4D3F-9BB7-0CAE582B0919}">
      <dgm:prSet/>
      <dgm:spPr/>
      <dgm:t>
        <a:bodyPr/>
        <a:lstStyle/>
        <a:p>
          <a:endParaRPr lang="en-US"/>
        </a:p>
      </dgm:t>
    </dgm:pt>
    <dgm:pt modelId="{099BD071-35E1-4B1D-A661-6D269688FF52}" type="sibTrans" cxnId="{9264DD75-5D71-4D3F-9BB7-0CAE582B0919}">
      <dgm:prSet/>
      <dgm:spPr/>
      <dgm:t>
        <a:bodyPr/>
        <a:lstStyle/>
        <a:p>
          <a:endParaRPr lang="en-US"/>
        </a:p>
      </dgm:t>
    </dgm:pt>
    <dgm:pt modelId="{AEC6A6E3-BEB7-4BFD-856C-04AD099E367B}">
      <dgm:prSet/>
      <dgm:spPr/>
      <dgm:t>
        <a:bodyPr/>
        <a:lstStyle/>
        <a:p>
          <a:r>
            <a:rPr lang="fr-FR" dirty="0"/>
            <a:t>De 14h à 16h30 </a:t>
          </a:r>
        </a:p>
        <a:p>
          <a:r>
            <a:rPr lang="fr-FR" dirty="0"/>
            <a:t>Classe 1: La nature en hiver</a:t>
          </a:r>
        </a:p>
        <a:p>
          <a:r>
            <a:rPr lang="fr-FR" dirty="0"/>
            <a:t>Classe 2: Perlette la goutte d’eau</a:t>
          </a:r>
          <a:endParaRPr lang="en-US" dirty="0"/>
        </a:p>
      </dgm:t>
    </dgm:pt>
    <dgm:pt modelId="{4D4BF2D1-E6AC-42D7-ACA4-E2B06EBB9758}" type="parTrans" cxnId="{CC641D97-51AB-4F1C-B8DA-E9B894A68DB9}">
      <dgm:prSet/>
      <dgm:spPr/>
      <dgm:t>
        <a:bodyPr/>
        <a:lstStyle/>
        <a:p>
          <a:endParaRPr lang="en-US"/>
        </a:p>
      </dgm:t>
    </dgm:pt>
    <dgm:pt modelId="{188C114A-DE35-4406-8104-887E4E9036C7}" type="sibTrans" cxnId="{CC641D97-51AB-4F1C-B8DA-E9B894A68DB9}">
      <dgm:prSet/>
      <dgm:spPr/>
      <dgm:t>
        <a:bodyPr/>
        <a:lstStyle/>
        <a:p>
          <a:endParaRPr lang="en-US"/>
        </a:p>
      </dgm:t>
    </dgm:pt>
    <dgm:pt modelId="{C2A71A37-85B0-496F-9FFC-EE31542DAA11}">
      <dgm:prSet/>
      <dgm:spPr/>
      <dgm:t>
        <a:bodyPr/>
        <a:lstStyle/>
        <a:p>
          <a:r>
            <a:rPr lang="fr-FR" dirty="0"/>
            <a:t>Gouter </a:t>
          </a:r>
        </a:p>
        <a:p>
          <a:r>
            <a:rPr lang="fr-FR" dirty="0">
              <a:solidFill>
                <a:srgbClr val="FF0000"/>
              </a:solidFill>
            </a:rPr>
            <a:t>(prévoir un goûter pour le premier jour)</a:t>
          </a:r>
        </a:p>
        <a:p>
          <a:r>
            <a:rPr lang="fr-FR" dirty="0"/>
            <a:t>Douche à partir de17h et repas à 19h.</a:t>
          </a:r>
          <a:endParaRPr lang="en-US" dirty="0"/>
        </a:p>
      </dgm:t>
    </dgm:pt>
    <dgm:pt modelId="{7C2F7929-017B-4FAE-9AC8-63DDAF533479}" type="parTrans" cxnId="{32F398BA-FBED-440F-8B0D-C767DF8F6D42}">
      <dgm:prSet/>
      <dgm:spPr/>
      <dgm:t>
        <a:bodyPr/>
        <a:lstStyle/>
        <a:p>
          <a:endParaRPr lang="en-US"/>
        </a:p>
      </dgm:t>
    </dgm:pt>
    <dgm:pt modelId="{04A7F4F1-15B4-4E6B-A321-0564BAF4329E}" type="sibTrans" cxnId="{32F398BA-FBED-440F-8B0D-C767DF8F6D42}">
      <dgm:prSet/>
      <dgm:spPr/>
      <dgm:t>
        <a:bodyPr/>
        <a:lstStyle/>
        <a:p>
          <a:endParaRPr lang="en-US"/>
        </a:p>
      </dgm:t>
    </dgm:pt>
    <dgm:pt modelId="{8096CEFB-7CDB-432E-8DF3-EC330448C5C4}">
      <dgm:prSet/>
      <dgm:spPr/>
      <dgm:t>
        <a:bodyPr/>
        <a:lstStyle/>
        <a:p>
          <a:r>
            <a:rPr lang="fr-FR" dirty="0">
              <a:highlight>
                <a:srgbClr val="FFFF00"/>
              </a:highlight>
            </a:rPr>
            <a:t>Veillée</a:t>
          </a:r>
          <a:endParaRPr lang="en-US" dirty="0">
            <a:highlight>
              <a:srgbClr val="FFFF00"/>
            </a:highlight>
          </a:endParaRPr>
        </a:p>
      </dgm:t>
    </dgm:pt>
    <dgm:pt modelId="{92D10D51-DE23-4B70-9AC3-21007248E3BC}" type="parTrans" cxnId="{6C99CBBC-B5E5-4686-9105-C6861C11B95E}">
      <dgm:prSet/>
      <dgm:spPr/>
      <dgm:t>
        <a:bodyPr/>
        <a:lstStyle/>
        <a:p>
          <a:endParaRPr lang="en-US"/>
        </a:p>
      </dgm:t>
    </dgm:pt>
    <dgm:pt modelId="{89410CFC-B4F6-4217-A391-A9C8C6B9CBF3}" type="sibTrans" cxnId="{6C99CBBC-B5E5-4686-9105-C6861C11B95E}">
      <dgm:prSet/>
      <dgm:spPr/>
      <dgm:t>
        <a:bodyPr/>
        <a:lstStyle/>
        <a:p>
          <a:endParaRPr lang="en-US"/>
        </a:p>
      </dgm:t>
    </dgm:pt>
    <dgm:pt modelId="{FC702531-9FBD-C34C-B9BB-D4BE436AFFFB}" type="pres">
      <dgm:prSet presAssocID="{FFB3B13F-8661-48A4-8762-C835A6D2BB16}" presName="diagram" presStyleCnt="0">
        <dgm:presLayoutVars>
          <dgm:dir/>
          <dgm:resizeHandles val="exact"/>
        </dgm:presLayoutVars>
      </dgm:prSet>
      <dgm:spPr/>
    </dgm:pt>
    <dgm:pt modelId="{DBC01561-132D-5743-8BF5-40F4FEE04FC0}" type="pres">
      <dgm:prSet presAssocID="{F54D6E73-90C2-43D7-8608-85A4CBA97DF7}" presName="node" presStyleLbl="node1" presStyleIdx="0" presStyleCnt="6">
        <dgm:presLayoutVars>
          <dgm:bulletEnabled val="1"/>
        </dgm:presLayoutVars>
      </dgm:prSet>
      <dgm:spPr/>
    </dgm:pt>
    <dgm:pt modelId="{D979B4A2-58B8-C54B-8D1A-3BECF6252511}" type="pres">
      <dgm:prSet presAssocID="{1F19BDFF-37C6-4A52-8372-EFED3D704D72}" presName="sibTrans" presStyleCnt="0"/>
      <dgm:spPr/>
    </dgm:pt>
    <dgm:pt modelId="{EFF79B5E-D85E-E047-A02A-2D5E39BC2A6F}" type="pres">
      <dgm:prSet presAssocID="{40F5C174-3220-40FD-89CC-29DB53C6E41E}" presName="node" presStyleLbl="node1" presStyleIdx="1" presStyleCnt="6">
        <dgm:presLayoutVars>
          <dgm:bulletEnabled val="1"/>
        </dgm:presLayoutVars>
      </dgm:prSet>
      <dgm:spPr/>
    </dgm:pt>
    <dgm:pt modelId="{69C3C0A1-21FA-9147-B39E-7592122192CF}" type="pres">
      <dgm:prSet presAssocID="{3E9B301C-2186-42A9-B5F6-B4D84BEAF065}" presName="sibTrans" presStyleCnt="0"/>
      <dgm:spPr/>
    </dgm:pt>
    <dgm:pt modelId="{B015C793-16F4-5345-BE5A-3AB043DC1BFA}" type="pres">
      <dgm:prSet presAssocID="{11246D94-299E-4F9F-8EE4-DA9DE28D67FD}" presName="node" presStyleLbl="node1" presStyleIdx="2" presStyleCnt="6">
        <dgm:presLayoutVars>
          <dgm:bulletEnabled val="1"/>
        </dgm:presLayoutVars>
      </dgm:prSet>
      <dgm:spPr/>
    </dgm:pt>
    <dgm:pt modelId="{EFFFF0D0-9631-7D4E-AB42-1116DB058371}" type="pres">
      <dgm:prSet presAssocID="{099BD071-35E1-4B1D-A661-6D269688FF52}" presName="sibTrans" presStyleCnt="0"/>
      <dgm:spPr/>
    </dgm:pt>
    <dgm:pt modelId="{2CE48993-6BC3-EF43-9A87-2A368F8DAB7E}" type="pres">
      <dgm:prSet presAssocID="{AEC6A6E3-BEB7-4BFD-856C-04AD099E367B}" presName="node" presStyleLbl="node1" presStyleIdx="3" presStyleCnt="6">
        <dgm:presLayoutVars>
          <dgm:bulletEnabled val="1"/>
        </dgm:presLayoutVars>
      </dgm:prSet>
      <dgm:spPr/>
    </dgm:pt>
    <dgm:pt modelId="{48DB5959-6764-E94A-A133-816C3BE9EE3A}" type="pres">
      <dgm:prSet presAssocID="{188C114A-DE35-4406-8104-887E4E9036C7}" presName="sibTrans" presStyleCnt="0"/>
      <dgm:spPr/>
    </dgm:pt>
    <dgm:pt modelId="{528E9CB3-8AA3-AE4B-8D86-4AB976ABAB43}" type="pres">
      <dgm:prSet presAssocID="{C2A71A37-85B0-496F-9FFC-EE31542DAA11}" presName="node" presStyleLbl="node1" presStyleIdx="4" presStyleCnt="6">
        <dgm:presLayoutVars>
          <dgm:bulletEnabled val="1"/>
        </dgm:presLayoutVars>
      </dgm:prSet>
      <dgm:spPr/>
    </dgm:pt>
    <dgm:pt modelId="{2D961D39-ED1A-3B4C-9985-979407D2420D}" type="pres">
      <dgm:prSet presAssocID="{04A7F4F1-15B4-4E6B-A321-0564BAF4329E}" presName="sibTrans" presStyleCnt="0"/>
      <dgm:spPr/>
    </dgm:pt>
    <dgm:pt modelId="{ABEF584D-4CC3-864F-B8F1-68C9978FE6A2}" type="pres">
      <dgm:prSet presAssocID="{8096CEFB-7CDB-432E-8DF3-EC330448C5C4}" presName="node" presStyleLbl="node1" presStyleIdx="5" presStyleCnt="6">
        <dgm:presLayoutVars>
          <dgm:bulletEnabled val="1"/>
        </dgm:presLayoutVars>
      </dgm:prSet>
      <dgm:spPr/>
    </dgm:pt>
  </dgm:ptLst>
  <dgm:cxnLst>
    <dgm:cxn modelId="{365DA600-121E-43AC-828D-9A98686074AD}" srcId="{FFB3B13F-8661-48A4-8762-C835A6D2BB16}" destId="{F54D6E73-90C2-43D7-8608-85A4CBA97DF7}" srcOrd="0" destOrd="0" parTransId="{8BC986DA-723C-4189-B436-FF8772960819}" sibTransId="{1F19BDFF-37C6-4A52-8372-EFED3D704D72}"/>
    <dgm:cxn modelId="{56088646-4FDA-044B-A52E-8B8853F9502A}" type="presOf" srcId="{11246D94-299E-4F9F-8EE4-DA9DE28D67FD}" destId="{B015C793-16F4-5345-BE5A-3AB043DC1BFA}" srcOrd="0" destOrd="0" presId="urn:microsoft.com/office/officeart/2005/8/layout/default"/>
    <dgm:cxn modelId="{2CAA234E-C532-5141-AD12-0F9B67937776}" type="presOf" srcId="{FFB3B13F-8661-48A4-8762-C835A6D2BB16}" destId="{FC702531-9FBD-C34C-B9BB-D4BE436AFFFB}" srcOrd="0" destOrd="0" presId="urn:microsoft.com/office/officeart/2005/8/layout/default"/>
    <dgm:cxn modelId="{D5A1964F-75E5-6849-9B18-34815623D113}" type="presOf" srcId="{AEC6A6E3-BEB7-4BFD-856C-04AD099E367B}" destId="{2CE48993-6BC3-EF43-9A87-2A368F8DAB7E}" srcOrd="0" destOrd="0" presId="urn:microsoft.com/office/officeart/2005/8/layout/default"/>
    <dgm:cxn modelId="{9264DD75-5D71-4D3F-9BB7-0CAE582B0919}" srcId="{FFB3B13F-8661-48A4-8762-C835A6D2BB16}" destId="{11246D94-299E-4F9F-8EE4-DA9DE28D67FD}" srcOrd="2" destOrd="0" parTransId="{5961C8CE-889B-4A2E-B274-843C210B564A}" sibTransId="{099BD071-35E1-4B1D-A661-6D269688FF52}"/>
    <dgm:cxn modelId="{FA9D5876-5DA5-AC4C-B760-D58648B1107F}" type="presOf" srcId="{C2A71A37-85B0-496F-9FFC-EE31542DAA11}" destId="{528E9CB3-8AA3-AE4B-8D86-4AB976ABAB43}" srcOrd="0" destOrd="0" presId="urn:microsoft.com/office/officeart/2005/8/layout/default"/>
    <dgm:cxn modelId="{0D75A57C-292A-4C87-B6B8-40ADD2454EA8}" srcId="{FFB3B13F-8661-48A4-8762-C835A6D2BB16}" destId="{40F5C174-3220-40FD-89CC-29DB53C6E41E}" srcOrd="1" destOrd="0" parTransId="{3C756C99-4C1C-46E9-A4DF-526304216D4D}" sibTransId="{3E9B301C-2186-42A9-B5F6-B4D84BEAF065}"/>
    <dgm:cxn modelId="{CC641D97-51AB-4F1C-B8DA-E9B894A68DB9}" srcId="{FFB3B13F-8661-48A4-8762-C835A6D2BB16}" destId="{AEC6A6E3-BEB7-4BFD-856C-04AD099E367B}" srcOrd="3" destOrd="0" parTransId="{4D4BF2D1-E6AC-42D7-ACA4-E2B06EBB9758}" sibTransId="{188C114A-DE35-4406-8104-887E4E9036C7}"/>
    <dgm:cxn modelId="{12EEFFB2-42C2-B44E-9C1B-04DDB546C0DF}" type="presOf" srcId="{8096CEFB-7CDB-432E-8DF3-EC330448C5C4}" destId="{ABEF584D-4CC3-864F-B8F1-68C9978FE6A2}" srcOrd="0" destOrd="0" presId="urn:microsoft.com/office/officeart/2005/8/layout/default"/>
    <dgm:cxn modelId="{32F398BA-FBED-440F-8B0D-C767DF8F6D42}" srcId="{FFB3B13F-8661-48A4-8762-C835A6D2BB16}" destId="{C2A71A37-85B0-496F-9FFC-EE31542DAA11}" srcOrd="4" destOrd="0" parTransId="{7C2F7929-017B-4FAE-9AC8-63DDAF533479}" sibTransId="{04A7F4F1-15B4-4E6B-A321-0564BAF4329E}"/>
    <dgm:cxn modelId="{6C99CBBC-B5E5-4686-9105-C6861C11B95E}" srcId="{FFB3B13F-8661-48A4-8762-C835A6D2BB16}" destId="{8096CEFB-7CDB-432E-8DF3-EC330448C5C4}" srcOrd="5" destOrd="0" parTransId="{92D10D51-DE23-4B70-9AC3-21007248E3BC}" sibTransId="{89410CFC-B4F6-4217-A391-A9C8C6B9CBF3}"/>
    <dgm:cxn modelId="{A090C5C2-2B37-D14B-9435-4794D01782FD}" type="presOf" srcId="{40F5C174-3220-40FD-89CC-29DB53C6E41E}" destId="{EFF79B5E-D85E-E047-A02A-2D5E39BC2A6F}" srcOrd="0" destOrd="0" presId="urn:microsoft.com/office/officeart/2005/8/layout/default"/>
    <dgm:cxn modelId="{5C9649C8-AFE1-AE48-A8D6-03312DFA53A5}" type="presOf" srcId="{F54D6E73-90C2-43D7-8608-85A4CBA97DF7}" destId="{DBC01561-132D-5743-8BF5-40F4FEE04FC0}" srcOrd="0" destOrd="0" presId="urn:microsoft.com/office/officeart/2005/8/layout/default"/>
    <dgm:cxn modelId="{564D2B06-0916-5649-815E-7335126485FC}" type="presParOf" srcId="{FC702531-9FBD-C34C-B9BB-D4BE436AFFFB}" destId="{DBC01561-132D-5743-8BF5-40F4FEE04FC0}" srcOrd="0" destOrd="0" presId="urn:microsoft.com/office/officeart/2005/8/layout/default"/>
    <dgm:cxn modelId="{9C4FF16C-6F20-F44B-BB88-CB838BE64F0C}" type="presParOf" srcId="{FC702531-9FBD-C34C-B9BB-D4BE436AFFFB}" destId="{D979B4A2-58B8-C54B-8D1A-3BECF6252511}" srcOrd="1" destOrd="0" presId="urn:microsoft.com/office/officeart/2005/8/layout/default"/>
    <dgm:cxn modelId="{D4E5EDFB-6EDC-E549-9DDA-4160E1D0D82C}" type="presParOf" srcId="{FC702531-9FBD-C34C-B9BB-D4BE436AFFFB}" destId="{EFF79B5E-D85E-E047-A02A-2D5E39BC2A6F}" srcOrd="2" destOrd="0" presId="urn:microsoft.com/office/officeart/2005/8/layout/default"/>
    <dgm:cxn modelId="{AF6996CD-5F15-FB49-854C-299646C1A146}" type="presParOf" srcId="{FC702531-9FBD-C34C-B9BB-D4BE436AFFFB}" destId="{69C3C0A1-21FA-9147-B39E-7592122192CF}" srcOrd="3" destOrd="0" presId="urn:microsoft.com/office/officeart/2005/8/layout/default"/>
    <dgm:cxn modelId="{FE10FD8E-E201-344A-9169-4C847A074741}" type="presParOf" srcId="{FC702531-9FBD-C34C-B9BB-D4BE436AFFFB}" destId="{B015C793-16F4-5345-BE5A-3AB043DC1BFA}" srcOrd="4" destOrd="0" presId="urn:microsoft.com/office/officeart/2005/8/layout/default"/>
    <dgm:cxn modelId="{A2DDD7AF-084D-2B41-A0A5-9E7936E952E7}" type="presParOf" srcId="{FC702531-9FBD-C34C-B9BB-D4BE436AFFFB}" destId="{EFFFF0D0-9631-7D4E-AB42-1116DB058371}" srcOrd="5" destOrd="0" presId="urn:microsoft.com/office/officeart/2005/8/layout/default"/>
    <dgm:cxn modelId="{88E54B61-77A0-CB4F-B8EF-A7DA86732AF9}" type="presParOf" srcId="{FC702531-9FBD-C34C-B9BB-D4BE436AFFFB}" destId="{2CE48993-6BC3-EF43-9A87-2A368F8DAB7E}" srcOrd="6" destOrd="0" presId="urn:microsoft.com/office/officeart/2005/8/layout/default"/>
    <dgm:cxn modelId="{D61698EC-6182-254E-8028-31BCCC90391F}" type="presParOf" srcId="{FC702531-9FBD-C34C-B9BB-D4BE436AFFFB}" destId="{48DB5959-6764-E94A-A133-816C3BE9EE3A}" srcOrd="7" destOrd="0" presId="urn:microsoft.com/office/officeart/2005/8/layout/default"/>
    <dgm:cxn modelId="{1832B65A-CE4C-DF41-860D-C2CEDD572E7A}" type="presParOf" srcId="{FC702531-9FBD-C34C-B9BB-D4BE436AFFFB}" destId="{528E9CB3-8AA3-AE4B-8D86-4AB976ABAB43}" srcOrd="8" destOrd="0" presId="urn:microsoft.com/office/officeart/2005/8/layout/default"/>
    <dgm:cxn modelId="{AF70DF43-462A-CB42-8A5F-DB17630AD953}" type="presParOf" srcId="{FC702531-9FBD-C34C-B9BB-D4BE436AFFFB}" destId="{2D961D39-ED1A-3B4C-9985-979407D2420D}" srcOrd="9" destOrd="0" presId="urn:microsoft.com/office/officeart/2005/8/layout/default"/>
    <dgm:cxn modelId="{8CE89553-3248-084E-9D2E-C80195166967}" type="presParOf" srcId="{FC702531-9FBD-C34C-B9BB-D4BE436AFFFB}" destId="{ABEF584D-4CC3-864F-B8F1-68C9978FE6A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B3B13F-8661-48A4-8762-C835A6D2BB1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54D6E73-90C2-43D7-8608-85A4CBA97DF7}">
      <dgm:prSet/>
      <dgm:spPr/>
      <dgm:t>
        <a:bodyPr/>
        <a:lstStyle/>
        <a:p>
          <a:r>
            <a:rPr lang="fr-FR" dirty="0"/>
            <a:t>Petit déjeuner à 8H00</a:t>
          </a:r>
          <a:endParaRPr lang="en-US" dirty="0"/>
        </a:p>
      </dgm:t>
    </dgm:pt>
    <dgm:pt modelId="{8BC986DA-723C-4189-B436-FF8772960819}" type="parTrans" cxnId="{365DA600-121E-43AC-828D-9A98686074AD}">
      <dgm:prSet/>
      <dgm:spPr/>
      <dgm:t>
        <a:bodyPr/>
        <a:lstStyle/>
        <a:p>
          <a:endParaRPr lang="en-US"/>
        </a:p>
      </dgm:t>
    </dgm:pt>
    <dgm:pt modelId="{1F19BDFF-37C6-4A52-8372-EFED3D704D72}" type="sibTrans" cxnId="{365DA600-121E-43AC-828D-9A98686074AD}">
      <dgm:prSet/>
      <dgm:spPr/>
      <dgm:t>
        <a:bodyPr/>
        <a:lstStyle/>
        <a:p>
          <a:endParaRPr lang="en-US"/>
        </a:p>
      </dgm:t>
    </dgm:pt>
    <dgm:pt modelId="{40F5C174-3220-40FD-89CC-29DB53C6E41E}">
      <dgm:prSet/>
      <dgm:spPr/>
      <dgm:t>
        <a:bodyPr/>
        <a:lstStyle/>
        <a:p>
          <a:r>
            <a:rPr lang="fr-FR" dirty="0"/>
            <a:t>Classe 1: 1000 pattes ou l’univers des petites bêtes</a:t>
          </a:r>
        </a:p>
        <a:p>
          <a:r>
            <a:rPr lang="fr-FR" dirty="0"/>
            <a:t>Classe 2: Peinture végétale</a:t>
          </a:r>
          <a:endParaRPr lang="en-US" dirty="0"/>
        </a:p>
      </dgm:t>
    </dgm:pt>
    <dgm:pt modelId="{3C756C99-4C1C-46E9-A4DF-526304216D4D}" type="parTrans" cxnId="{0D75A57C-292A-4C87-B6B8-40ADD2454EA8}">
      <dgm:prSet/>
      <dgm:spPr/>
      <dgm:t>
        <a:bodyPr/>
        <a:lstStyle/>
        <a:p>
          <a:endParaRPr lang="en-US"/>
        </a:p>
      </dgm:t>
    </dgm:pt>
    <dgm:pt modelId="{3E9B301C-2186-42A9-B5F6-B4D84BEAF065}" type="sibTrans" cxnId="{0D75A57C-292A-4C87-B6B8-40ADD2454EA8}">
      <dgm:prSet/>
      <dgm:spPr/>
      <dgm:t>
        <a:bodyPr/>
        <a:lstStyle/>
        <a:p>
          <a:endParaRPr lang="en-US"/>
        </a:p>
      </dgm:t>
    </dgm:pt>
    <dgm:pt modelId="{11246D94-299E-4F9F-8EE4-DA9DE28D67FD}">
      <dgm:prSet/>
      <dgm:spPr/>
      <dgm:t>
        <a:bodyPr/>
        <a:lstStyle/>
        <a:p>
          <a:r>
            <a:rPr lang="fr-FR" dirty="0"/>
            <a:t>12h15 </a:t>
          </a:r>
        </a:p>
        <a:p>
          <a:r>
            <a:rPr lang="fr-FR" dirty="0"/>
            <a:t>Déjeuner </a:t>
          </a:r>
          <a:endParaRPr lang="en-US" dirty="0"/>
        </a:p>
      </dgm:t>
    </dgm:pt>
    <dgm:pt modelId="{5961C8CE-889B-4A2E-B274-843C210B564A}" type="parTrans" cxnId="{9264DD75-5D71-4D3F-9BB7-0CAE582B0919}">
      <dgm:prSet/>
      <dgm:spPr/>
      <dgm:t>
        <a:bodyPr/>
        <a:lstStyle/>
        <a:p>
          <a:endParaRPr lang="en-US"/>
        </a:p>
      </dgm:t>
    </dgm:pt>
    <dgm:pt modelId="{099BD071-35E1-4B1D-A661-6D269688FF52}" type="sibTrans" cxnId="{9264DD75-5D71-4D3F-9BB7-0CAE582B0919}">
      <dgm:prSet/>
      <dgm:spPr/>
      <dgm:t>
        <a:bodyPr/>
        <a:lstStyle/>
        <a:p>
          <a:endParaRPr lang="en-US"/>
        </a:p>
      </dgm:t>
    </dgm:pt>
    <dgm:pt modelId="{AEC6A6E3-BEB7-4BFD-856C-04AD099E367B}">
      <dgm:prSet/>
      <dgm:spPr/>
      <dgm:t>
        <a:bodyPr/>
        <a:lstStyle/>
        <a:p>
          <a:r>
            <a:rPr lang="fr-FR" dirty="0"/>
            <a:t>Classe 1: Peinture végétale</a:t>
          </a:r>
        </a:p>
        <a:p>
          <a:r>
            <a:rPr lang="fr-FR" dirty="0"/>
            <a:t>Classe 2:1000 pattes ou l’univers des petites bêtes</a:t>
          </a:r>
          <a:endParaRPr lang="en-US" dirty="0"/>
        </a:p>
      </dgm:t>
    </dgm:pt>
    <dgm:pt modelId="{4D4BF2D1-E6AC-42D7-ACA4-E2B06EBB9758}" type="parTrans" cxnId="{CC641D97-51AB-4F1C-B8DA-E9B894A68DB9}">
      <dgm:prSet/>
      <dgm:spPr/>
      <dgm:t>
        <a:bodyPr/>
        <a:lstStyle/>
        <a:p>
          <a:endParaRPr lang="en-US"/>
        </a:p>
      </dgm:t>
    </dgm:pt>
    <dgm:pt modelId="{188C114A-DE35-4406-8104-887E4E9036C7}" type="sibTrans" cxnId="{CC641D97-51AB-4F1C-B8DA-E9B894A68DB9}">
      <dgm:prSet/>
      <dgm:spPr/>
      <dgm:t>
        <a:bodyPr/>
        <a:lstStyle/>
        <a:p>
          <a:endParaRPr lang="en-US"/>
        </a:p>
      </dgm:t>
    </dgm:pt>
    <dgm:pt modelId="{C2A71A37-85B0-496F-9FFC-EE31542DAA11}">
      <dgm:prSet/>
      <dgm:spPr/>
      <dgm:t>
        <a:bodyPr/>
        <a:lstStyle/>
        <a:p>
          <a:r>
            <a:rPr lang="fr-FR" dirty="0"/>
            <a:t>Goûter</a:t>
          </a:r>
        </a:p>
        <a:p>
          <a:r>
            <a:rPr lang="fr-FR" dirty="0"/>
            <a:t>Douche à partir de17h et repas à 19h.</a:t>
          </a:r>
          <a:endParaRPr lang="en-US" dirty="0"/>
        </a:p>
      </dgm:t>
    </dgm:pt>
    <dgm:pt modelId="{7C2F7929-017B-4FAE-9AC8-63DDAF533479}" type="parTrans" cxnId="{32F398BA-FBED-440F-8B0D-C767DF8F6D42}">
      <dgm:prSet/>
      <dgm:spPr/>
      <dgm:t>
        <a:bodyPr/>
        <a:lstStyle/>
        <a:p>
          <a:endParaRPr lang="en-US"/>
        </a:p>
      </dgm:t>
    </dgm:pt>
    <dgm:pt modelId="{04A7F4F1-15B4-4E6B-A321-0564BAF4329E}" type="sibTrans" cxnId="{32F398BA-FBED-440F-8B0D-C767DF8F6D42}">
      <dgm:prSet/>
      <dgm:spPr/>
      <dgm:t>
        <a:bodyPr/>
        <a:lstStyle/>
        <a:p>
          <a:endParaRPr lang="en-US"/>
        </a:p>
      </dgm:t>
    </dgm:pt>
    <dgm:pt modelId="{8096CEFB-7CDB-432E-8DF3-EC330448C5C4}">
      <dgm:prSet/>
      <dgm:spPr/>
      <dgm:t>
        <a:bodyPr/>
        <a:lstStyle/>
        <a:p>
          <a:r>
            <a:rPr lang="fr-FR" dirty="0">
              <a:highlight>
                <a:srgbClr val="FFFF00"/>
              </a:highlight>
            </a:rPr>
            <a:t>Veillée</a:t>
          </a:r>
          <a:endParaRPr lang="en-US" dirty="0">
            <a:highlight>
              <a:srgbClr val="FFFF00"/>
            </a:highlight>
          </a:endParaRPr>
        </a:p>
      </dgm:t>
    </dgm:pt>
    <dgm:pt modelId="{92D10D51-DE23-4B70-9AC3-21007248E3BC}" type="parTrans" cxnId="{6C99CBBC-B5E5-4686-9105-C6861C11B95E}">
      <dgm:prSet/>
      <dgm:spPr/>
      <dgm:t>
        <a:bodyPr/>
        <a:lstStyle/>
        <a:p>
          <a:endParaRPr lang="en-US"/>
        </a:p>
      </dgm:t>
    </dgm:pt>
    <dgm:pt modelId="{89410CFC-B4F6-4217-A391-A9C8C6B9CBF3}" type="sibTrans" cxnId="{6C99CBBC-B5E5-4686-9105-C6861C11B95E}">
      <dgm:prSet/>
      <dgm:spPr/>
      <dgm:t>
        <a:bodyPr/>
        <a:lstStyle/>
        <a:p>
          <a:endParaRPr lang="en-US"/>
        </a:p>
      </dgm:t>
    </dgm:pt>
    <dgm:pt modelId="{FC702531-9FBD-C34C-B9BB-D4BE436AFFFB}" type="pres">
      <dgm:prSet presAssocID="{FFB3B13F-8661-48A4-8762-C835A6D2BB16}" presName="diagram" presStyleCnt="0">
        <dgm:presLayoutVars>
          <dgm:dir/>
          <dgm:resizeHandles val="exact"/>
        </dgm:presLayoutVars>
      </dgm:prSet>
      <dgm:spPr/>
    </dgm:pt>
    <dgm:pt modelId="{DBC01561-132D-5743-8BF5-40F4FEE04FC0}" type="pres">
      <dgm:prSet presAssocID="{F54D6E73-90C2-43D7-8608-85A4CBA97DF7}" presName="node" presStyleLbl="node1" presStyleIdx="0" presStyleCnt="6">
        <dgm:presLayoutVars>
          <dgm:bulletEnabled val="1"/>
        </dgm:presLayoutVars>
      </dgm:prSet>
      <dgm:spPr/>
    </dgm:pt>
    <dgm:pt modelId="{D979B4A2-58B8-C54B-8D1A-3BECF6252511}" type="pres">
      <dgm:prSet presAssocID="{1F19BDFF-37C6-4A52-8372-EFED3D704D72}" presName="sibTrans" presStyleCnt="0"/>
      <dgm:spPr/>
    </dgm:pt>
    <dgm:pt modelId="{EFF79B5E-D85E-E047-A02A-2D5E39BC2A6F}" type="pres">
      <dgm:prSet presAssocID="{40F5C174-3220-40FD-89CC-29DB53C6E41E}" presName="node" presStyleLbl="node1" presStyleIdx="1" presStyleCnt="6">
        <dgm:presLayoutVars>
          <dgm:bulletEnabled val="1"/>
        </dgm:presLayoutVars>
      </dgm:prSet>
      <dgm:spPr/>
    </dgm:pt>
    <dgm:pt modelId="{69C3C0A1-21FA-9147-B39E-7592122192CF}" type="pres">
      <dgm:prSet presAssocID="{3E9B301C-2186-42A9-B5F6-B4D84BEAF065}" presName="sibTrans" presStyleCnt="0"/>
      <dgm:spPr/>
    </dgm:pt>
    <dgm:pt modelId="{B015C793-16F4-5345-BE5A-3AB043DC1BFA}" type="pres">
      <dgm:prSet presAssocID="{11246D94-299E-4F9F-8EE4-DA9DE28D67FD}" presName="node" presStyleLbl="node1" presStyleIdx="2" presStyleCnt="6">
        <dgm:presLayoutVars>
          <dgm:bulletEnabled val="1"/>
        </dgm:presLayoutVars>
      </dgm:prSet>
      <dgm:spPr/>
    </dgm:pt>
    <dgm:pt modelId="{EFFFF0D0-9631-7D4E-AB42-1116DB058371}" type="pres">
      <dgm:prSet presAssocID="{099BD071-35E1-4B1D-A661-6D269688FF52}" presName="sibTrans" presStyleCnt="0"/>
      <dgm:spPr/>
    </dgm:pt>
    <dgm:pt modelId="{2CE48993-6BC3-EF43-9A87-2A368F8DAB7E}" type="pres">
      <dgm:prSet presAssocID="{AEC6A6E3-BEB7-4BFD-856C-04AD099E367B}" presName="node" presStyleLbl="node1" presStyleIdx="3" presStyleCnt="6">
        <dgm:presLayoutVars>
          <dgm:bulletEnabled val="1"/>
        </dgm:presLayoutVars>
      </dgm:prSet>
      <dgm:spPr/>
    </dgm:pt>
    <dgm:pt modelId="{48DB5959-6764-E94A-A133-816C3BE9EE3A}" type="pres">
      <dgm:prSet presAssocID="{188C114A-DE35-4406-8104-887E4E9036C7}" presName="sibTrans" presStyleCnt="0"/>
      <dgm:spPr/>
    </dgm:pt>
    <dgm:pt modelId="{528E9CB3-8AA3-AE4B-8D86-4AB976ABAB43}" type="pres">
      <dgm:prSet presAssocID="{C2A71A37-85B0-496F-9FFC-EE31542DAA11}" presName="node" presStyleLbl="node1" presStyleIdx="4" presStyleCnt="6">
        <dgm:presLayoutVars>
          <dgm:bulletEnabled val="1"/>
        </dgm:presLayoutVars>
      </dgm:prSet>
      <dgm:spPr/>
    </dgm:pt>
    <dgm:pt modelId="{2D961D39-ED1A-3B4C-9985-979407D2420D}" type="pres">
      <dgm:prSet presAssocID="{04A7F4F1-15B4-4E6B-A321-0564BAF4329E}" presName="sibTrans" presStyleCnt="0"/>
      <dgm:spPr/>
    </dgm:pt>
    <dgm:pt modelId="{ABEF584D-4CC3-864F-B8F1-68C9978FE6A2}" type="pres">
      <dgm:prSet presAssocID="{8096CEFB-7CDB-432E-8DF3-EC330448C5C4}" presName="node" presStyleLbl="node1" presStyleIdx="5" presStyleCnt="6">
        <dgm:presLayoutVars>
          <dgm:bulletEnabled val="1"/>
        </dgm:presLayoutVars>
      </dgm:prSet>
      <dgm:spPr/>
    </dgm:pt>
  </dgm:ptLst>
  <dgm:cxnLst>
    <dgm:cxn modelId="{365DA600-121E-43AC-828D-9A98686074AD}" srcId="{FFB3B13F-8661-48A4-8762-C835A6D2BB16}" destId="{F54D6E73-90C2-43D7-8608-85A4CBA97DF7}" srcOrd="0" destOrd="0" parTransId="{8BC986DA-723C-4189-B436-FF8772960819}" sibTransId="{1F19BDFF-37C6-4A52-8372-EFED3D704D72}"/>
    <dgm:cxn modelId="{56088646-4FDA-044B-A52E-8B8853F9502A}" type="presOf" srcId="{11246D94-299E-4F9F-8EE4-DA9DE28D67FD}" destId="{B015C793-16F4-5345-BE5A-3AB043DC1BFA}" srcOrd="0" destOrd="0" presId="urn:microsoft.com/office/officeart/2005/8/layout/default"/>
    <dgm:cxn modelId="{2CAA234E-C532-5141-AD12-0F9B67937776}" type="presOf" srcId="{FFB3B13F-8661-48A4-8762-C835A6D2BB16}" destId="{FC702531-9FBD-C34C-B9BB-D4BE436AFFFB}" srcOrd="0" destOrd="0" presId="urn:microsoft.com/office/officeart/2005/8/layout/default"/>
    <dgm:cxn modelId="{D5A1964F-75E5-6849-9B18-34815623D113}" type="presOf" srcId="{AEC6A6E3-BEB7-4BFD-856C-04AD099E367B}" destId="{2CE48993-6BC3-EF43-9A87-2A368F8DAB7E}" srcOrd="0" destOrd="0" presId="urn:microsoft.com/office/officeart/2005/8/layout/default"/>
    <dgm:cxn modelId="{9264DD75-5D71-4D3F-9BB7-0CAE582B0919}" srcId="{FFB3B13F-8661-48A4-8762-C835A6D2BB16}" destId="{11246D94-299E-4F9F-8EE4-DA9DE28D67FD}" srcOrd="2" destOrd="0" parTransId="{5961C8CE-889B-4A2E-B274-843C210B564A}" sibTransId="{099BD071-35E1-4B1D-A661-6D269688FF52}"/>
    <dgm:cxn modelId="{FA9D5876-5DA5-AC4C-B760-D58648B1107F}" type="presOf" srcId="{C2A71A37-85B0-496F-9FFC-EE31542DAA11}" destId="{528E9CB3-8AA3-AE4B-8D86-4AB976ABAB43}" srcOrd="0" destOrd="0" presId="urn:microsoft.com/office/officeart/2005/8/layout/default"/>
    <dgm:cxn modelId="{0D75A57C-292A-4C87-B6B8-40ADD2454EA8}" srcId="{FFB3B13F-8661-48A4-8762-C835A6D2BB16}" destId="{40F5C174-3220-40FD-89CC-29DB53C6E41E}" srcOrd="1" destOrd="0" parTransId="{3C756C99-4C1C-46E9-A4DF-526304216D4D}" sibTransId="{3E9B301C-2186-42A9-B5F6-B4D84BEAF065}"/>
    <dgm:cxn modelId="{CC641D97-51AB-4F1C-B8DA-E9B894A68DB9}" srcId="{FFB3B13F-8661-48A4-8762-C835A6D2BB16}" destId="{AEC6A6E3-BEB7-4BFD-856C-04AD099E367B}" srcOrd="3" destOrd="0" parTransId="{4D4BF2D1-E6AC-42D7-ACA4-E2B06EBB9758}" sibTransId="{188C114A-DE35-4406-8104-887E4E9036C7}"/>
    <dgm:cxn modelId="{12EEFFB2-42C2-B44E-9C1B-04DDB546C0DF}" type="presOf" srcId="{8096CEFB-7CDB-432E-8DF3-EC330448C5C4}" destId="{ABEF584D-4CC3-864F-B8F1-68C9978FE6A2}" srcOrd="0" destOrd="0" presId="urn:microsoft.com/office/officeart/2005/8/layout/default"/>
    <dgm:cxn modelId="{32F398BA-FBED-440F-8B0D-C767DF8F6D42}" srcId="{FFB3B13F-8661-48A4-8762-C835A6D2BB16}" destId="{C2A71A37-85B0-496F-9FFC-EE31542DAA11}" srcOrd="4" destOrd="0" parTransId="{7C2F7929-017B-4FAE-9AC8-63DDAF533479}" sibTransId="{04A7F4F1-15B4-4E6B-A321-0564BAF4329E}"/>
    <dgm:cxn modelId="{6C99CBBC-B5E5-4686-9105-C6861C11B95E}" srcId="{FFB3B13F-8661-48A4-8762-C835A6D2BB16}" destId="{8096CEFB-7CDB-432E-8DF3-EC330448C5C4}" srcOrd="5" destOrd="0" parTransId="{92D10D51-DE23-4B70-9AC3-21007248E3BC}" sibTransId="{89410CFC-B4F6-4217-A391-A9C8C6B9CBF3}"/>
    <dgm:cxn modelId="{A090C5C2-2B37-D14B-9435-4794D01782FD}" type="presOf" srcId="{40F5C174-3220-40FD-89CC-29DB53C6E41E}" destId="{EFF79B5E-D85E-E047-A02A-2D5E39BC2A6F}" srcOrd="0" destOrd="0" presId="urn:microsoft.com/office/officeart/2005/8/layout/default"/>
    <dgm:cxn modelId="{5C9649C8-AFE1-AE48-A8D6-03312DFA53A5}" type="presOf" srcId="{F54D6E73-90C2-43D7-8608-85A4CBA97DF7}" destId="{DBC01561-132D-5743-8BF5-40F4FEE04FC0}" srcOrd="0" destOrd="0" presId="urn:microsoft.com/office/officeart/2005/8/layout/default"/>
    <dgm:cxn modelId="{564D2B06-0916-5649-815E-7335126485FC}" type="presParOf" srcId="{FC702531-9FBD-C34C-B9BB-D4BE436AFFFB}" destId="{DBC01561-132D-5743-8BF5-40F4FEE04FC0}" srcOrd="0" destOrd="0" presId="urn:microsoft.com/office/officeart/2005/8/layout/default"/>
    <dgm:cxn modelId="{9C4FF16C-6F20-F44B-BB88-CB838BE64F0C}" type="presParOf" srcId="{FC702531-9FBD-C34C-B9BB-D4BE436AFFFB}" destId="{D979B4A2-58B8-C54B-8D1A-3BECF6252511}" srcOrd="1" destOrd="0" presId="urn:microsoft.com/office/officeart/2005/8/layout/default"/>
    <dgm:cxn modelId="{D4E5EDFB-6EDC-E549-9DDA-4160E1D0D82C}" type="presParOf" srcId="{FC702531-9FBD-C34C-B9BB-D4BE436AFFFB}" destId="{EFF79B5E-D85E-E047-A02A-2D5E39BC2A6F}" srcOrd="2" destOrd="0" presId="urn:microsoft.com/office/officeart/2005/8/layout/default"/>
    <dgm:cxn modelId="{AF6996CD-5F15-FB49-854C-299646C1A146}" type="presParOf" srcId="{FC702531-9FBD-C34C-B9BB-D4BE436AFFFB}" destId="{69C3C0A1-21FA-9147-B39E-7592122192CF}" srcOrd="3" destOrd="0" presId="urn:microsoft.com/office/officeart/2005/8/layout/default"/>
    <dgm:cxn modelId="{FE10FD8E-E201-344A-9169-4C847A074741}" type="presParOf" srcId="{FC702531-9FBD-C34C-B9BB-D4BE436AFFFB}" destId="{B015C793-16F4-5345-BE5A-3AB043DC1BFA}" srcOrd="4" destOrd="0" presId="urn:microsoft.com/office/officeart/2005/8/layout/default"/>
    <dgm:cxn modelId="{A2DDD7AF-084D-2B41-A0A5-9E7936E952E7}" type="presParOf" srcId="{FC702531-9FBD-C34C-B9BB-D4BE436AFFFB}" destId="{EFFFF0D0-9631-7D4E-AB42-1116DB058371}" srcOrd="5" destOrd="0" presId="urn:microsoft.com/office/officeart/2005/8/layout/default"/>
    <dgm:cxn modelId="{88E54B61-77A0-CB4F-B8EF-A7DA86732AF9}" type="presParOf" srcId="{FC702531-9FBD-C34C-B9BB-D4BE436AFFFB}" destId="{2CE48993-6BC3-EF43-9A87-2A368F8DAB7E}" srcOrd="6" destOrd="0" presId="urn:microsoft.com/office/officeart/2005/8/layout/default"/>
    <dgm:cxn modelId="{D61698EC-6182-254E-8028-31BCCC90391F}" type="presParOf" srcId="{FC702531-9FBD-C34C-B9BB-D4BE436AFFFB}" destId="{48DB5959-6764-E94A-A133-816C3BE9EE3A}" srcOrd="7" destOrd="0" presId="urn:microsoft.com/office/officeart/2005/8/layout/default"/>
    <dgm:cxn modelId="{1832B65A-CE4C-DF41-860D-C2CEDD572E7A}" type="presParOf" srcId="{FC702531-9FBD-C34C-B9BB-D4BE436AFFFB}" destId="{528E9CB3-8AA3-AE4B-8D86-4AB976ABAB43}" srcOrd="8" destOrd="0" presId="urn:microsoft.com/office/officeart/2005/8/layout/default"/>
    <dgm:cxn modelId="{AF70DF43-462A-CB42-8A5F-DB17630AD953}" type="presParOf" srcId="{FC702531-9FBD-C34C-B9BB-D4BE436AFFFB}" destId="{2D961D39-ED1A-3B4C-9985-979407D2420D}" srcOrd="9" destOrd="0" presId="urn:microsoft.com/office/officeart/2005/8/layout/default"/>
    <dgm:cxn modelId="{8CE89553-3248-084E-9D2E-C80195166967}" type="presParOf" srcId="{FC702531-9FBD-C34C-B9BB-D4BE436AFFFB}" destId="{ABEF584D-4CC3-864F-B8F1-68C9978FE6A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B3B13F-8661-48A4-8762-C835A6D2BB16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54D6E73-90C2-43D7-8608-85A4CBA97DF7}">
      <dgm:prSet/>
      <dgm:spPr/>
      <dgm:t>
        <a:bodyPr/>
        <a:lstStyle/>
        <a:p>
          <a:r>
            <a:rPr lang="fr-FR" dirty="0"/>
            <a:t>Petit déjeuner à 8H00</a:t>
          </a:r>
          <a:endParaRPr lang="en-US" dirty="0"/>
        </a:p>
      </dgm:t>
    </dgm:pt>
    <dgm:pt modelId="{8BC986DA-723C-4189-B436-FF8772960819}" type="parTrans" cxnId="{365DA600-121E-43AC-828D-9A98686074AD}">
      <dgm:prSet/>
      <dgm:spPr/>
      <dgm:t>
        <a:bodyPr/>
        <a:lstStyle/>
        <a:p>
          <a:endParaRPr lang="en-US"/>
        </a:p>
      </dgm:t>
    </dgm:pt>
    <dgm:pt modelId="{1F19BDFF-37C6-4A52-8372-EFED3D704D72}" type="sibTrans" cxnId="{365DA600-121E-43AC-828D-9A98686074AD}">
      <dgm:prSet/>
      <dgm:spPr/>
      <dgm:t>
        <a:bodyPr/>
        <a:lstStyle/>
        <a:p>
          <a:endParaRPr lang="en-US"/>
        </a:p>
      </dgm:t>
    </dgm:pt>
    <dgm:pt modelId="{40F5C174-3220-40FD-89CC-29DB53C6E41E}">
      <dgm:prSet/>
      <dgm:spPr/>
      <dgm:t>
        <a:bodyPr/>
        <a:lstStyle/>
        <a:p>
          <a:r>
            <a:rPr lang="fr-FR" dirty="0"/>
            <a:t>Classe 1: Art et nature</a:t>
          </a:r>
        </a:p>
        <a:p>
          <a:r>
            <a:rPr lang="fr-FR" dirty="0"/>
            <a:t>Classe 2: Le jeu de la mare</a:t>
          </a:r>
          <a:endParaRPr lang="en-US" dirty="0"/>
        </a:p>
      </dgm:t>
    </dgm:pt>
    <dgm:pt modelId="{3C756C99-4C1C-46E9-A4DF-526304216D4D}" type="parTrans" cxnId="{0D75A57C-292A-4C87-B6B8-40ADD2454EA8}">
      <dgm:prSet/>
      <dgm:spPr/>
      <dgm:t>
        <a:bodyPr/>
        <a:lstStyle/>
        <a:p>
          <a:endParaRPr lang="en-US"/>
        </a:p>
      </dgm:t>
    </dgm:pt>
    <dgm:pt modelId="{3E9B301C-2186-42A9-B5F6-B4D84BEAF065}" type="sibTrans" cxnId="{0D75A57C-292A-4C87-B6B8-40ADD2454EA8}">
      <dgm:prSet/>
      <dgm:spPr/>
      <dgm:t>
        <a:bodyPr/>
        <a:lstStyle/>
        <a:p>
          <a:endParaRPr lang="en-US"/>
        </a:p>
      </dgm:t>
    </dgm:pt>
    <dgm:pt modelId="{11246D94-299E-4F9F-8EE4-DA9DE28D67FD}">
      <dgm:prSet/>
      <dgm:spPr/>
      <dgm:t>
        <a:bodyPr/>
        <a:lstStyle/>
        <a:p>
          <a:r>
            <a:rPr lang="fr-FR" dirty="0"/>
            <a:t>12h15 déjeuner </a:t>
          </a:r>
          <a:endParaRPr lang="en-US" dirty="0"/>
        </a:p>
      </dgm:t>
    </dgm:pt>
    <dgm:pt modelId="{5961C8CE-889B-4A2E-B274-843C210B564A}" type="parTrans" cxnId="{9264DD75-5D71-4D3F-9BB7-0CAE582B0919}">
      <dgm:prSet/>
      <dgm:spPr/>
      <dgm:t>
        <a:bodyPr/>
        <a:lstStyle/>
        <a:p>
          <a:endParaRPr lang="en-US"/>
        </a:p>
      </dgm:t>
    </dgm:pt>
    <dgm:pt modelId="{099BD071-35E1-4B1D-A661-6D269688FF52}" type="sibTrans" cxnId="{9264DD75-5D71-4D3F-9BB7-0CAE582B0919}">
      <dgm:prSet/>
      <dgm:spPr/>
      <dgm:t>
        <a:bodyPr/>
        <a:lstStyle/>
        <a:p>
          <a:endParaRPr lang="en-US"/>
        </a:p>
      </dgm:t>
    </dgm:pt>
    <dgm:pt modelId="{AEC6A6E3-BEB7-4BFD-856C-04AD099E367B}">
      <dgm:prSet/>
      <dgm:spPr/>
      <dgm:t>
        <a:bodyPr/>
        <a:lstStyle/>
        <a:p>
          <a:r>
            <a:rPr lang="fr-FR" dirty="0"/>
            <a:t>Classe 1: Le jeu de la mare</a:t>
          </a:r>
        </a:p>
        <a:p>
          <a:r>
            <a:rPr lang="fr-FR" dirty="0"/>
            <a:t>Classe 2: Art et nature</a:t>
          </a:r>
          <a:endParaRPr lang="en-US" dirty="0"/>
        </a:p>
      </dgm:t>
    </dgm:pt>
    <dgm:pt modelId="{4D4BF2D1-E6AC-42D7-ACA4-E2B06EBB9758}" type="parTrans" cxnId="{CC641D97-51AB-4F1C-B8DA-E9B894A68DB9}">
      <dgm:prSet/>
      <dgm:spPr/>
      <dgm:t>
        <a:bodyPr/>
        <a:lstStyle/>
        <a:p>
          <a:endParaRPr lang="en-US"/>
        </a:p>
      </dgm:t>
    </dgm:pt>
    <dgm:pt modelId="{188C114A-DE35-4406-8104-887E4E9036C7}" type="sibTrans" cxnId="{CC641D97-51AB-4F1C-B8DA-E9B894A68DB9}">
      <dgm:prSet/>
      <dgm:spPr/>
      <dgm:t>
        <a:bodyPr/>
        <a:lstStyle/>
        <a:p>
          <a:endParaRPr lang="en-US"/>
        </a:p>
      </dgm:t>
    </dgm:pt>
    <dgm:pt modelId="{C2A71A37-85B0-496F-9FFC-EE31542DAA11}">
      <dgm:prSet/>
      <dgm:spPr/>
      <dgm:t>
        <a:bodyPr/>
        <a:lstStyle/>
        <a:p>
          <a:r>
            <a:rPr lang="fr-FR" dirty="0"/>
            <a:t>Goûter</a:t>
          </a:r>
        </a:p>
        <a:p>
          <a:r>
            <a:rPr lang="fr-FR" dirty="0"/>
            <a:t>Départ 16H00 environ</a:t>
          </a:r>
          <a:endParaRPr lang="en-US" dirty="0"/>
        </a:p>
      </dgm:t>
    </dgm:pt>
    <dgm:pt modelId="{7C2F7929-017B-4FAE-9AC8-63DDAF533479}" type="parTrans" cxnId="{32F398BA-FBED-440F-8B0D-C767DF8F6D42}">
      <dgm:prSet/>
      <dgm:spPr/>
      <dgm:t>
        <a:bodyPr/>
        <a:lstStyle/>
        <a:p>
          <a:endParaRPr lang="en-US"/>
        </a:p>
      </dgm:t>
    </dgm:pt>
    <dgm:pt modelId="{04A7F4F1-15B4-4E6B-A321-0564BAF4329E}" type="sibTrans" cxnId="{32F398BA-FBED-440F-8B0D-C767DF8F6D42}">
      <dgm:prSet/>
      <dgm:spPr/>
      <dgm:t>
        <a:bodyPr/>
        <a:lstStyle/>
        <a:p>
          <a:endParaRPr lang="en-US"/>
        </a:p>
      </dgm:t>
    </dgm:pt>
    <dgm:pt modelId="{FC702531-9FBD-C34C-B9BB-D4BE436AFFFB}" type="pres">
      <dgm:prSet presAssocID="{FFB3B13F-8661-48A4-8762-C835A6D2BB16}" presName="diagram" presStyleCnt="0">
        <dgm:presLayoutVars>
          <dgm:dir/>
          <dgm:resizeHandles val="exact"/>
        </dgm:presLayoutVars>
      </dgm:prSet>
      <dgm:spPr/>
    </dgm:pt>
    <dgm:pt modelId="{DBC01561-132D-5743-8BF5-40F4FEE04FC0}" type="pres">
      <dgm:prSet presAssocID="{F54D6E73-90C2-43D7-8608-85A4CBA97DF7}" presName="node" presStyleLbl="node1" presStyleIdx="0" presStyleCnt="5">
        <dgm:presLayoutVars>
          <dgm:bulletEnabled val="1"/>
        </dgm:presLayoutVars>
      </dgm:prSet>
      <dgm:spPr/>
    </dgm:pt>
    <dgm:pt modelId="{D979B4A2-58B8-C54B-8D1A-3BECF6252511}" type="pres">
      <dgm:prSet presAssocID="{1F19BDFF-37C6-4A52-8372-EFED3D704D72}" presName="sibTrans" presStyleCnt="0"/>
      <dgm:spPr/>
    </dgm:pt>
    <dgm:pt modelId="{EFF79B5E-D85E-E047-A02A-2D5E39BC2A6F}" type="pres">
      <dgm:prSet presAssocID="{40F5C174-3220-40FD-89CC-29DB53C6E41E}" presName="node" presStyleLbl="node1" presStyleIdx="1" presStyleCnt="5">
        <dgm:presLayoutVars>
          <dgm:bulletEnabled val="1"/>
        </dgm:presLayoutVars>
      </dgm:prSet>
      <dgm:spPr/>
    </dgm:pt>
    <dgm:pt modelId="{69C3C0A1-21FA-9147-B39E-7592122192CF}" type="pres">
      <dgm:prSet presAssocID="{3E9B301C-2186-42A9-B5F6-B4D84BEAF065}" presName="sibTrans" presStyleCnt="0"/>
      <dgm:spPr/>
    </dgm:pt>
    <dgm:pt modelId="{B015C793-16F4-5345-BE5A-3AB043DC1BFA}" type="pres">
      <dgm:prSet presAssocID="{11246D94-299E-4F9F-8EE4-DA9DE28D67FD}" presName="node" presStyleLbl="node1" presStyleIdx="2" presStyleCnt="5">
        <dgm:presLayoutVars>
          <dgm:bulletEnabled val="1"/>
        </dgm:presLayoutVars>
      </dgm:prSet>
      <dgm:spPr/>
    </dgm:pt>
    <dgm:pt modelId="{EFFFF0D0-9631-7D4E-AB42-1116DB058371}" type="pres">
      <dgm:prSet presAssocID="{099BD071-35E1-4B1D-A661-6D269688FF52}" presName="sibTrans" presStyleCnt="0"/>
      <dgm:spPr/>
    </dgm:pt>
    <dgm:pt modelId="{2CE48993-6BC3-EF43-9A87-2A368F8DAB7E}" type="pres">
      <dgm:prSet presAssocID="{AEC6A6E3-BEB7-4BFD-856C-04AD099E367B}" presName="node" presStyleLbl="node1" presStyleIdx="3" presStyleCnt="5">
        <dgm:presLayoutVars>
          <dgm:bulletEnabled val="1"/>
        </dgm:presLayoutVars>
      </dgm:prSet>
      <dgm:spPr/>
    </dgm:pt>
    <dgm:pt modelId="{48DB5959-6764-E94A-A133-816C3BE9EE3A}" type="pres">
      <dgm:prSet presAssocID="{188C114A-DE35-4406-8104-887E4E9036C7}" presName="sibTrans" presStyleCnt="0"/>
      <dgm:spPr/>
    </dgm:pt>
    <dgm:pt modelId="{528E9CB3-8AA3-AE4B-8D86-4AB976ABAB43}" type="pres">
      <dgm:prSet presAssocID="{C2A71A37-85B0-496F-9FFC-EE31542DAA11}" presName="node" presStyleLbl="node1" presStyleIdx="4" presStyleCnt="5">
        <dgm:presLayoutVars>
          <dgm:bulletEnabled val="1"/>
        </dgm:presLayoutVars>
      </dgm:prSet>
      <dgm:spPr/>
    </dgm:pt>
  </dgm:ptLst>
  <dgm:cxnLst>
    <dgm:cxn modelId="{365DA600-121E-43AC-828D-9A98686074AD}" srcId="{FFB3B13F-8661-48A4-8762-C835A6D2BB16}" destId="{F54D6E73-90C2-43D7-8608-85A4CBA97DF7}" srcOrd="0" destOrd="0" parTransId="{8BC986DA-723C-4189-B436-FF8772960819}" sibTransId="{1F19BDFF-37C6-4A52-8372-EFED3D704D72}"/>
    <dgm:cxn modelId="{56088646-4FDA-044B-A52E-8B8853F9502A}" type="presOf" srcId="{11246D94-299E-4F9F-8EE4-DA9DE28D67FD}" destId="{B015C793-16F4-5345-BE5A-3AB043DC1BFA}" srcOrd="0" destOrd="0" presId="urn:microsoft.com/office/officeart/2005/8/layout/default"/>
    <dgm:cxn modelId="{2CAA234E-C532-5141-AD12-0F9B67937776}" type="presOf" srcId="{FFB3B13F-8661-48A4-8762-C835A6D2BB16}" destId="{FC702531-9FBD-C34C-B9BB-D4BE436AFFFB}" srcOrd="0" destOrd="0" presId="urn:microsoft.com/office/officeart/2005/8/layout/default"/>
    <dgm:cxn modelId="{D5A1964F-75E5-6849-9B18-34815623D113}" type="presOf" srcId="{AEC6A6E3-BEB7-4BFD-856C-04AD099E367B}" destId="{2CE48993-6BC3-EF43-9A87-2A368F8DAB7E}" srcOrd="0" destOrd="0" presId="urn:microsoft.com/office/officeart/2005/8/layout/default"/>
    <dgm:cxn modelId="{9264DD75-5D71-4D3F-9BB7-0CAE582B0919}" srcId="{FFB3B13F-8661-48A4-8762-C835A6D2BB16}" destId="{11246D94-299E-4F9F-8EE4-DA9DE28D67FD}" srcOrd="2" destOrd="0" parTransId="{5961C8CE-889B-4A2E-B274-843C210B564A}" sibTransId="{099BD071-35E1-4B1D-A661-6D269688FF52}"/>
    <dgm:cxn modelId="{FA9D5876-5DA5-AC4C-B760-D58648B1107F}" type="presOf" srcId="{C2A71A37-85B0-496F-9FFC-EE31542DAA11}" destId="{528E9CB3-8AA3-AE4B-8D86-4AB976ABAB43}" srcOrd="0" destOrd="0" presId="urn:microsoft.com/office/officeart/2005/8/layout/default"/>
    <dgm:cxn modelId="{0D75A57C-292A-4C87-B6B8-40ADD2454EA8}" srcId="{FFB3B13F-8661-48A4-8762-C835A6D2BB16}" destId="{40F5C174-3220-40FD-89CC-29DB53C6E41E}" srcOrd="1" destOrd="0" parTransId="{3C756C99-4C1C-46E9-A4DF-526304216D4D}" sibTransId="{3E9B301C-2186-42A9-B5F6-B4D84BEAF065}"/>
    <dgm:cxn modelId="{CC641D97-51AB-4F1C-B8DA-E9B894A68DB9}" srcId="{FFB3B13F-8661-48A4-8762-C835A6D2BB16}" destId="{AEC6A6E3-BEB7-4BFD-856C-04AD099E367B}" srcOrd="3" destOrd="0" parTransId="{4D4BF2D1-E6AC-42D7-ACA4-E2B06EBB9758}" sibTransId="{188C114A-DE35-4406-8104-887E4E9036C7}"/>
    <dgm:cxn modelId="{32F398BA-FBED-440F-8B0D-C767DF8F6D42}" srcId="{FFB3B13F-8661-48A4-8762-C835A6D2BB16}" destId="{C2A71A37-85B0-496F-9FFC-EE31542DAA11}" srcOrd="4" destOrd="0" parTransId="{7C2F7929-017B-4FAE-9AC8-63DDAF533479}" sibTransId="{04A7F4F1-15B4-4E6B-A321-0564BAF4329E}"/>
    <dgm:cxn modelId="{A090C5C2-2B37-D14B-9435-4794D01782FD}" type="presOf" srcId="{40F5C174-3220-40FD-89CC-29DB53C6E41E}" destId="{EFF79B5E-D85E-E047-A02A-2D5E39BC2A6F}" srcOrd="0" destOrd="0" presId="urn:microsoft.com/office/officeart/2005/8/layout/default"/>
    <dgm:cxn modelId="{5C9649C8-AFE1-AE48-A8D6-03312DFA53A5}" type="presOf" srcId="{F54D6E73-90C2-43D7-8608-85A4CBA97DF7}" destId="{DBC01561-132D-5743-8BF5-40F4FEE04FC0}" srcOrd="0" destOrd="0" presId="urn:microsoft.com/office/officeart/2005/8/layout/default"/>
    <dgm:cxn modelId="{564D2B06-0916-5649-815E-7335126485FC}" type="presParOf" srcId="{FC702531-9FBD-C34C-B9BB-D4BE436AFFFB}" destId="{DBC01561-132D-5743-8BF5-40F4FEE04FC0}" srcOrd="0" destOrd="0" presId="urn:microsoft.com/office/officeart/2005/8/layout/default"/>
    <dgm:cxn modelId="{9C4FF16C-6F20-F44B-BB88-CB838BE64F0C}" type="presParOf" srcId="{FC702531-9FBD-C34C-B9BB-D4BE436AFFFB}" destId="{D979B4A2-58B8-C54B-8D1A-3BECF6252511}" srcOrd="1" destOrd="0" presId="urn:microsoft.com/office/officeart/2005/8/layout/default"/>
    <dgm:cxn modelId="{D4E5EDFB-6EDC-E549-9DDA-4160E1D0D82C}" type="presParOf" srcId="{FC702531-9FBD-C34C-B9BB-D4BE436AFFFB}" destId="{EFF79B5E-D85E-E047-A02A-2D5E39BC2A6F}" srcOrd="2" destOrd="0" presId="urn:microsoft.com/office/officeart/2005/8/layout/default"/>
    <dgm:cxn modelId="{AF6996CD-5F15-FB49-854C-299646C1A146}" type="presParOf" srcId="{FC702531-9FBD-C34C-B9BB-D4BE436AFFFB}" destId="{69C3C0A1-21FA-9147-B39E-7592122192CF}" srcOrd="3" destOrd="0" presId="urn:microsoft.com/office/officeart/2005/8/layout/default"/>
    <dgm:cxn modelId="{FE10FD8E-E201-344A-9169-4C847A074741}" type="presParOf" srcId="{FC702531-9FBD-C34C-B9BB-D4BE436AFFFB}" destId="{B015C793-16F4-5345-BE5A-3AB043DC1BFA}" srcOrd="4" destOrd="0" presId="urn:microsoft.com/office/officeart/2005/8/layout/default"/>
    <dgm:cxn modelId="{A2DDD7AF-084D-2B41-A0A5-9E7936E952E7}" type="presParOf" srcId="{FC702531-9FBD-C34C-B9BB-D4BE436AFFFB}" destId="{EFFFF0D0-9631-7D4E-AB42-1116DB058371}" srcOrd="5" destOrd="0" presId="urn:microsoft.com/office/officeart/2005/8/layout/default"/>
    <dgm:cxn modelId="{88E54B61-77A0-CB4F-B8EF-A7DA86732AF9}" type="presParOf" srcId="{FC702531-9FBD-C34C-B9BB-D4BE436AFFFB}" destId="{2CE48993-6BC3-EF43-9A87-2A368F8DAB7E}" srcOrd="6" destOrd="0" presId="urn:microsoft.com/office/officeart/2005/8/layout/default"/>
    <dgm:cxn modelId="{D61698EC-6182-254E-8028-31BCCC90391F}" type="presParOf" srcId="{FC702531-9FBD-C34C-B9BB-D4BE436AFFFB}" destId="{48DB5959-6764-E94A-A133-816C3BE9EE3A}" srcOrd="7" destOrd="0" presId="urn:microsoft.com/office/officeart/2005/8/layout/default"/>
    <dgm:cxn modelId="{1832B65A-CE4C-DF41-860D-C2CEDD572E7A}" type="presParOf" srcId="{FC702531-9FBD-C34C-B9BB-D4BE436AFFFB}" destId="{528E9CB3-8AA3-AE4B-8D86-4AB976ABAB4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01561-132D-5743-8BF5-40F4FEE04FC0}">
      <dsp:nvSpPr>
        <dsp:cNvPr id="0" name=""/>
        <dsp:cNvSpPr/>
      </dsp:nvSpPr>
      <dsp:spPr>
        <a:xfrm>
          <a:off x="0" y="372452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Arrivée à 10H15 </a:t>
          </a:r>
        </a:p>
      </dsp:txBody>
      <dsp:txXfrm>
        <a:off x="0" y="372452"/>
        <a:ext cx="2464593" cy="1478756"/>
      </dsp:txXfrm>
    </dsp:sp>
    <dsp:sp modelId="{EFF79B5E-D85E-E047-A02A-2D5E39BC2A6F}">
      <dsp:nvSpPr>
        <dsp:cNvPr id="0" name=""/>
        <dsp:cNvSpPr/>
      </dsp:nvSpPr>
      <dsp:spPr>
        <a:xfrm>
          <a:off x="2711053" y="372452"/>
          <a:ext cx="2464593" cy="1478756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Classe 1: Perlette la goutte d’eau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Classe 2: La nature en hiver</a:t>
          </a:r>
          <a:endParaRPr lang="en-US" sz="1600" kern="1200" dirty="0"/>
        </a:p>
      </dsp:txBody>
      <dsp:txXfrm>
        <a:off x="2711053" y="372452"/>
        <a:ext cx="2464593" cy="1478756"/>
      </dsp:txXfrm>
    </dsp:sp>
    <dsp:sp modelId="{B015C793-16F4-5345-BE5A-3AB043DC1BFA}">
      <dsp:nvSpPr>
        <dsp:cNvPr id="0" name=""/>
        <dsp:cNvSpPr/>
      </dsp:nvSpPr>
      <dsp:spPr>
        <a:xfrm>
          <a:off x="5422106" y="372452"/>
          <a:ext cx="2464593" cy="1478756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12h15 repas et installation dans les chambres</a:t>
          </a:r>
          <a:endParaRPr lang="en-US" sz="1600" kern="1200" dirty="0"/>
        </a:p>
      </dsp:txBody>
      <dsp:txXfrm>
        <a:off x="5422106" y="372452"/>
        <a:ext cx="2464593" cy="1478756"/>
      </dsp:txXfrm>
    </dsp:sp>
    <dsp:sp modelId="{2CE48993-6BC3-EF43-9A87-2A368F8DAB7E}">
      <dsp:nvSpPr>
        <dsp:cNvPr id="0" name=""/>
        <dsp:cNvSpPr/>
      </dsp:nvSpPr>
      <dsp:spPr>
        <a:xfrm>
          <a:off x="0" y="2097667"/>
          <a:ext cx="2464593" cy="1478756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De 14h à 16h30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Classe 1: La nature en hiver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Classe 2: Perlette la goutte d’eau</a:t>
          </a:r>
          <a:endParaRPr lang="en-US" sz="1600" kern="1200" dirty="0"/>
        </a:p>
      </dsp:txBody>
      <dsp:txXfrm>
        <a:off x="0" y="2097667"/>
        <a:ext cx="2464593" cy="1478756"/>
      </dsp:txXfrm>
    </dsp:sp>
    <dsp:sp modelId="{528E9CB3-8AA3-AE4B-8D86-4AB976ABAB43}">
      <dsp:nvSpPr>
        <dsp:cNvPr id="0" name=""/>
        <dsp:cNvSpPr/>
      </dsp:nvSpPr>
      <dsp:spPr>
        <a:xfrm>
          <a:off x="2711053" y="2097667"/>
          <a:ext cx="2464593" cy="1478756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Gouter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rgbClr val="FF0000"/>
              </a:solidFill>
            </a:rPr>
            <a:t>(prévoir un goûter pour le premier jour)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Douche à partir de17h et repas à 19h.</a:t>
          </a:r>
          <a:endParaRPr lang="en-US" sz="1600" kern="1200" dirty="0"/>
        </a:p>
      </dsp:txBody>
      <dsp:txXfrm>
        <a:off x="2711053" y="2097667"/>
        <a:ext cx="2464593" cy="1478756"/>
      </dsp:txXfrm>
    </dsp:sp>
    <dsp:sp modelId="{ABEF584D-4CC3-864F-B8F1-68C9978FE6A2}">
      <dsp:nvSpPr>
        <dsp:cNvPr id="0" name=""/>
        <dsp:cNvSpPr/>
      </dsp:nvSpPr>
      <dsp:spPr>
        <a:xfrm>
          <a:off x="5422106" y="2097667"/>
          <a:ext cx="2464593" cy="1478756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highlight>
                <a:srgbClr val="FFFF00"/>
              </a:highlight>
            </a:rPr>
            <a:t>Veillée</a:t>
          </a:r>
          <a:endParaRPr lang="en-US" sz="1600" kern="1200" dirty="0">
            <a:highlight>
              <a:srgbClr val="FFFF00"/>
            </a:highlight>
          </a:endParaRPr>
        </a:p>
      </dsp:txBody>
      <dsp:txXfrm>
        <a:off x="5422106" y="2097667"/>
        <a:ext cx="2464593" cy="1478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01561-132D-5743-8BF5-40F4FEE04FC0}">
      <dsp:nvSpPr>
        <dsp:cNvPr id="0" name=""/>
        <dsp:cNvSpPr/>
      </dsp:nvSpPr>
      <dsp:spPr>
        <a:xfrm>
          <a:off x="0" y="372452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Petit déjeuner à 8H00</a:t>
          </a:r>
          <a:endParaRPr lang="en-US" sz="1700" kern="1200" dirty="0"/>
        </a:p>
      </dsp:txBody>
      <dsp:txXfrm>
        <a:off x="0" y="372452"/>
        <a:ext cx="2464593" cy="1478756"/>
      </dsp:txXfrm>
    </dsp:sp>
    <dsp:sp modelId="{EFF79B5E-D85E-E047-A02A-2D5E39BC2A6F}">
      <dsp:nvSpPr>
        <dsp:cNvPr id="0" name=""/>
        <dsp:cNvSpPr/>
      </dsp:nvSpPr>
      <dsp:spPr>
        <a:xfrm>
          <a:off x="2711053" y="372452"/>
          <a:ext cx="2464593" cy="1478756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Classe 1: 1000 pattes ou l’univers des petites bêtes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Classe 2: Peinture végétale</a:t>
          </a:r>
          <a:endParaRPr lang="en-US" sz="1700" kern="1200" dirty="0"/>
        </a:p>
      </dsp:txBody>
      <dsp:txXfrm>
        <a:off x="2711053" y="372452"/>
        <a:ext cx="2464593" cy="1478756"/>
      </dsp:txXfrm>
    </dsp:sp>
    <dsp:sp modelId="{B015C793-16F4-5345-BE5A-3AB043DC1BFA}">
      <dsp:nvSpPr>
        <dsp:cNvPr id="0" name=""/>
        <dsp:cNvSpPr/>
      </dsp:nvSpPr>
      <dsp:spPr>
        <a:xfrm>
          <a:off x="5422106" y="372452"/>
          <a:ext cx="2464593" cy="1478756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12h15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Déjeuner </a:t>
          </a:r>
          <a:endParaRPr lang="en-US" sz="1700" kern="1200" dirty="0"/>
        </a:p>
      </dsp:txBody>
      <dsp:txXfrm>
        <a:off x="5422106" y="372452"/>
        <a:ext cx="2464593" cy="1478756"/>
      </dsp:txXfrm>
    </dsp:sp>
    <dsp:sp modelId="{2CE48993-6BC3-EF43-9A87-2A368F8DAB7E}">
      <dsp:nvSpPr>
        <dsp:cNvPr id="0" name=""/>
        <dsp:cNvSpPr/>
      </dsp:nvSpPr>
      <dsp:spPr>
        <a:xfrm>
          <a:off x="0" y="2097667"/>
          <a:ext cx="2464593" cy="1478756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Classe 1: Peinture végétale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Classe 2:1000 pattes ou l’univers des petites bêtes</a:t>
          </a:r>
          <a:endParaRPr lang="en-US" sz="1700" kern="1200" dirty="0"/>
        </a:p>
      </dsp:txBody>
      <dsp:txXfrm>
        <a:off x="0" y="2097667"/>
        <a:ext cx="2464593" cy="1478756"/>
      </dsp:txXfrm>
    </dsp:sp>
    <dsp:sp modelId="{528E9CB3-8AA3-AE4B-8D86-4AB976ABAB43}">
      <dsp:nvSpPr>
        <dsp:cNvPr id="0" name=""/>
        <dsp:cNvSpPr/>
      </dsp:nvSpPr>
      <dsp:spPr>
        <a:xfrm>
          <a:off x="2711053" y="2097667"/>
          <a:ext cx="2464593" cy="1478756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Goûter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Douche à partir de17h et repas à 19h.</a:t>
          </a:r>
          <a:endParaRPr lang="en-US" sz="1700" kern="1200" dirty="0"/>
        </a:p>
      </dsp:txBody>
      <dsp:txXfrm>
        <a:off x="2711053" y="2097667"/>
        <a:ext cx="2464593" cy="1478756"/>
      </dsp:txXfrm>
    </dsp:sp>
    <dsp:sp modelId="{ABEF584D-4CC3-864F-B8F1-68C9978FE6A2}">
      <dsp:nvSpPr>
        <dsp:cNvPr id="0" name=""/>
        <dsp:cNvSpPr/>
      </dsp:nvSpPr>
      <dsp:spPr>
        <a:xfrm>
          <a:off x="5422106" y="2097667"/>
          <a:ext cx="2464593" cy="1478756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>
              <a:highlight>
                <a:srgbClr val="FFFF00"/>
              </a:highlight>
            </a:rPr>
            <a:t>Veillée</a:t>
          </a:r>
          <a:endParaRPr lang="en-US" sz="1700" kern="1200" dirty="0">
            <a:highlight>
              <a:srgbClr val="FFFF00"/>
            </a:highlight>
          </a:endParaRPr>
        </a:p>
      </dsp:txBody>
      <dsp:txXfrm>
        <a:off x="5422106" y="2097667"/>
        <a:ext cx="2464593" cy="1478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C01561-132D-5743-8BF5-40F4FEE04FC0}">
      <dsp:nvSpPr>
        <dsp:cNvPr id="0" name=""/>
        <dsp:cNvSpPr/>
      </dsp:nvSpPr>
      <dsp:spPr>
        <a:xfrm>
          <a:off x="0" y="372452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Petit déjeuner à 8H00</a:t>
          </a:r>
          <a:endParaRPr lang="en-US" sz="2100" kern="1200" dirty="0"/>
        </a:p>
      </dsp:txBody>
      <dsp:txXfrm>
        <a:off x="0" y="372452"/>
        <a:ext cx="2464593" cy="1478756"/>
      </dsp:txXfrm>
    </dsp:sp>
    <dsp:sp modelId="{EFF79B5E-D85E-E047-A02A-2D5E39BC2A6F}">
      <dsp:nvSpPr>
        <dsp:cNvPr id="0" name=""/>
        <dsp:cNvSpPr/>
      </dsp:nvSpPr>
      <dsp:spPr>
        <a:xfrm>
          <a:off x="2711053" y="372452"/>
          <a:ext cx="2464593" cy="1478756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Classe 1: Art et nature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Classe 2: Le jeu de la mare</a:t>
          </a:r>
          <a:endParaRPr lang="en-US" sz="2100" kern="1200" dirty="0"/>
        </a:p>
      </dsp:txBody>
      <dsp:txXfrm>
        <a:off x="2711053" y="372452"/>
        <a:ext cx="2464593" cy="1478756"/>
      </dsp:txXfrm>
    </dsp:sp>
    <dsp:sp modelId="{B015C793-16F4-5345-BE5A-3AB043DC1BFA}">
      <dsp:nvSpPr>
        <dsp:cNvPr id="0" name=""/>
        <dsp:cNvSpPr/>
      </dsp:nvSpPr>
      <dsp:spPr>
        <a:xfrm>
          <a:off x="5422106" y="372452"/>
          <a:ext cx="2464593" cy="1478756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12h15 déjeuner </a:t>
          </a:r>
          <a:endParaRPr lang="en-US" sz="2100" kern="1200" dirty="0"/>
        </a:p>
      </dsp:txBody>
      <dsp:txXfrm>
        <a:off x="5422106" y="372452"/>
        <a:ext cx="2464593" cy="1478756"/>
      </dsp:txXfrm>
    </dsp:sp>
    <dsp:sp modelId="{2CE48993-6BC3-EF43-9A87-2A368F8DAB7E}">
      <dsp:nvSpPr>
        <dsp:cNvPr id="0" name=""/>
        <dsp:cNvSpPr/>
      </dsp:nvSpPr>
      <dsp:spPr>
        <a:xfrm>
          <a:off x="1355526" y="2097667"/>
          <a:ext cx="2464593" cy="1478756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Classe 1: Le jeu de la mare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Classe 2: Art et nature</a:t>
          </a:r>
          <a:endParaRPr lang="en-US" sz="2100" kern="1200" dirty="0"/>
        </a:p>
      </dsp:txBody>
      <dsp:txXfrm>
        <a:off x="1355526" y="2097667"/>
        <a:ext cx="2464593" cy="1478756"/>
      </dsp:txXfrm>
    </dsp:sp>
    <dsp:sp modelId="{528E9CB3-8AA3-AE4B-8D86-4AB976ABAB43}">
      <dsp:nvSpPr>
        <dsp:cNvPr id="0" name=""/>
        <dsp:cNvSpPr/>
      </dsp:nvSpPr>
      <dsp:spPr>
        <a:xfrm>
          <a:off x="4066579" y="2097667"/>
          <a:ext cx="2464593" cy="1478756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Goûter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/>
            <a:t>Départ 16H00 environ</a:t>
          </a:r>
          <a:endParaRPr lang="en-US" sz="2100" kern="1200" dirty="0"/>
        </a:p>
      </dsp:txBody>
      <dsp:txXfrm>
        <a:off x="4066579" y="2097667"/>
        <a:ext cx="2464593" cy="1478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C2362F-B9C2-1445-AD73-1E5679C99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24C75B-BA8B-D748-8BEE-9528DFF367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83D679-BEB1-8146-9BDB-46E22A17E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F525F0-0644-F641-B448-51BAA98C9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9A37DA-0ABB-9C46-BE1A-F397266D4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63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D57DA-175B-9B4D-890E-F8AADF76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C6BDD2-8AB0-814E-8455-E1CCA5ED6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7DD98C-1B2B-F440-BD93-42FC3DE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2D706-8462-0547-8B24-1FBA40F76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0CADA9-5E74-B74A-B9B3-25B15F552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448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FECE38-3187-964E-ADA2-4B2A64168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FBA18F-ADE3-9041-9D63-1F03F4271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67E580-9218-C34E-B53A-B69920957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CE4536-E679-6548-B7FC-E1C00D3F9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2ECEE2-D52D-ED44-9254-CC7395F66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1484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54426C-26E0-844F-BA48-7C2211D26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7617D1-A57C-DE4A-A872-8BC3ED411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4B4057-47E1-BE4F-8CAF-D538D6E2E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A84DA2-1DDC-F34A-92D3-0955B0FC0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4193BE-72D0-6441-AE2F-4FCFC8B8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938A23-9533-8345-8C18-DB26BDF3E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62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C4D5E9-12F2-A241-88F0-C4E9264A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BB3F4E-5D1A-3F44-9CB0-F269E742C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2598AD-7211-0444-AA00-D4CBABFB9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531B488-5FC1-B543-9102-7AC358E8A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64650B-3D9E-7B47-891B-A282209443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703D72A-D7A5-5D40-B212-C8FD6CF23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01208A2-642A-2241-B17F-002CC433A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91BF6EC-9FCC-3845-9038-AD482B965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10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632BFE-EEA8-824D-BE34-6300EFEA2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0695E7-D791-D64F-88DC-921414548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5C6AB50-D25C-2149-9B16-5B42271EA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7BD5D8-F98E-284D-92F4-FCCD481EE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638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16105FC-A356-1B43-B210-1381C6D28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C03555-1259-DA41-AAA7-8CBDEE4AB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105E6C-CC4D-A645-B9E7-AB90C726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71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EFDC9-5F78-E341-BB41-589C5DA90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17E808-7DF7-C34D-9C74-ADEB5B23B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722BF6-18A5-8941-B7D8-28F6A5897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63F134-89BD-3B4C-9C16-59EBE0282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4C0CF6-1D7F-BA48-B8C8-2BF988E7E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A9FA60-68FA-764E-BD19-F8A1C205F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45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B7E5ED-147F-314A-988E-8DD0CEAFD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543F80D-FA3D-4248-968B-5E29E55781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E17965-3AA6-5F49-8D4F-60B30FC83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CE9C90-5C5C-5B4C-BE86-B690DCB4D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C81ABC-BD1B-2649-AF09-7B2C84F5D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F23CAF-A375-9C48-AE33-8D42710B6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169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2FD538-460B-B44A-B28D-6DECC1961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2754085-D4FE-5147-ACDD-487CA8302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45B8F6-30B2-5246-A60D-BB0409B3D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3E3DE6-4ED0-444B-B1D2-9E25D92C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B6C731-B965-CA42-A1F7-332939006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6767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0525E1D-F436-C74B-8193-96957BCE95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7A7145-4DD4-874D-BB9E-2E75FB0CB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35E47F-8B40-D948-9DC9-297F4F4F4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AE81CE-DE6F-DC4F-8733-6AF56DE9F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796C05-4644-EF4E-AF74-43A33D023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38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093B559-5B56-B045-8876-F50D9D076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963CB0-2BB7-FF4D-86C2-4FDE80CAF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4B6A93-03E8-394B-A71E-7D1B0FDAA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49C09-2ACB-4DC3-92AC-567323C704D0}" type="datetimeFigureOut">
              <a:rPr lang="fr-FR" smtClean="0"/>
              <a:pPr/>
              <a:t>29/12/2024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32D342-9A72-2245-A4D5-ABB7098CEA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9A5A41-DDE6-B949-BE4F-C219FD943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CF4D6-4FEC-430F-BE07-1F2748168DB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4635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tilisateur\Desktop\ADMINISTRATIF\Copie de présentation cenh printemps\0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542926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3929066"/>
            <a:ext cx="9144000" cy="33575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600" b="1" i="1" dirty="0">
              <a:latin typeface="Comfortaa Light" pitchFamily="2" charset="0"/>
            </a:endParaRPr>
          </a:p>
          <a:p>
            <a:pPr algn="ctr"/>
            <a:r>
              <a:rPr lang="fr-FR" sz="2400" b="1" i="1" dirty="0">
                <a:latin typeface="Comfortaa Light" pitchFamily="2" charset="0"/>
              </a:rPr>
              <a:t>Présentation du </a:t>
            </a:r>
          </a:p>
          <a:p>
            <a:pPr algn="ctr"/>
            <a:r>
              <a:rPr lang="fr-FR" sz="2400" b="1" i="1" dirty="0">
                <a:latin typeface="Comfortaa Light" pitchFamily="2" charset="0"/>
              </a:rPr>
              <a:t>Centre d’Education Nature du </a:t>
            </a:r>
            <a:r>
              <a:rPr lang="fr-FR" sz="2400" b="1" i="1" dirty="0" err="1">
                <a:latin typeface="Comfortaa Light" pitchFamily="2" charset="0"/>
              </a:rPr>
              <a:t>Houtland</a:t>
            </a:r>
            <a:endParaRPr lang="fr-FR" sz="2400" b="1" i="1" dirty="0">
              <a:latin typeface="Comfortaa Light" pitchFamily="2" charset="0"/>
            </a:endParaRPr>
          </a:p>
          <a:p>
            <a:pPr algn="ctr"/>
            <a:r>
              <a:rPr lang="fr-FR" sz="2400" b="1" i="1" dirty="0">
                <a:latin typeface="Comfortaa Light" pitchFamily="2" charset="0"/>
              </a:rPr>
              <a:t>WORMHOUT</a:t>
            </a:r>
          </a:p>
        </p:txBody>
      </p:sp>
      <p:pic>
        <p:nvPicPr>
          <p:cNvPr id="3" name="Image 2" descr="13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-71470" y="5482866"/>
            <a:ext cx="2214546" cy="1446596"/>
          </a:xfrm>
          <a:prstGeom prst="rect">
            <a:avLst/>
          </a:prstGeom>
        </p:spPr>
      </p:pic>
      <p:pic>
        <p:nvPicPr>
          <p:cNvPr id="4" name="Image 3" descr="15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tretch>
            <a:fillRect/>
          </a:stretch>
        </p:blipFill>
        <p:spPr>
          <a:xfrm>
            <a:off x="2214546" y="5500726"/>
            <a:ext cx="2143140" cy="1357298"/>
          </a:xfrm>
          <a:prstGeom prst="rect">
            <a:avLst/>
          </a:prstGeom>
        </p:spPr>
      </p:pic>
      <p:pic>
        <p:nvPicPr>
          <p:cNvPr id="5" name="Image 4" descr="2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24" y="5500726"/>
            <a:ext cx="2369521" cy="1428736"/>
          </a:xfrm>
          <a:prstGeom prst="rect">
            <a:avLst/>
          </a:prstGeom>
        </p:spPr>
      </p:pic>
      <p:pic>
        <p:nvPicPr>
          <p:cNvPr id="6" name="Image 5" descr="24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8016" y="5464984"/>
            <a:ext cx="2286016" cy="16073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056" y="1279650"/>
            <a:ext cx="6565888" cy="4863994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3500430" y="2571744"/>
            <a:ext cx="1643074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vers le bas 4"/>
          <p:cNvSpPr/>
          <p:nvPr/>
        </p:nvSpPr>
        <p:spPr>
          <a:xfrm rot="2278157">
            <a:off x="4379665" y="2059774"/>
            <a:ext cx="428628" cy="683366"/>
          </a:xfrm>
          <a:prstGeom prst="down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285852" y="814312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  <a:latin typeface="Comfortaa Light" pitchFamily="2" charset="0"/>
              </a:rPr>
              <a:t>Un village au cœur des Flandres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01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17708"/>
          <a:stretch>
            <a:fillRect/>
          </a:stretch>
        </p:blipFill>
        <p:spPr>
          <a:xfrm>
            <a:off x="378186" y="1073443"/>
            <a:ext cx="8387629" cy="4711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ZoneTexte 3"/>
          <p:cNvSpPr txBox="1"/>
          <p:nvPr/>
        </p:nvSpPr>
        <p:spPr>
          <a:xfrm>
            <a:off x="392877" y="151180"/>
            <a:ext cx="835824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chemeClr val="bg1"/>
                </a:solidFill>
                <a:latin typeface="Comfortaa Light" pitchFamily="2" charset="0"/>
              </a:rPr>
              <a:t>Le centre Nature vous accueille sur 7 hectares de terrain,</a:t>
            </a:r>
          </a:p>
          <a:p>
            <a:pPr algn="just"/>
            <a:r>
              <a:rPr lang="fr-FR" sz="2000" b="1" dirty="0">
                <a:solidFill>
                  <a:schemeClr val="bg1"/>
                </a:solidFill>
                <a:latin typeface="Comfortaa Light" pitchFamily="2" charset="0"/>
              </a:rPr>
              <a:t>pour une immersion  grandeur nature ! </a:t>
            </a: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just"/>
            <a:endParaRPr lang="fr-FR" sz="2000" b="1" dirty="0">
              <a:solidFill>
                <a:schemeClr val="bg1"/>
              </a:solidFill>
              <a:latin typeface="Comfortaa Light" pitchFamily="2" charset="0"/>
            </a:endParaRPr>
          </a:p>
          <a:p>
            <a:pPr algn="r"/>
            <a:r>
              <a:rPr lang="fr-FR" sz="2000" b="1" dirty="0">
                <a:solidFill>
                  <a:schemeClr val="bg1"/>
                </a:solidFill>
                <a:latin typeface="Comfortaa Light" pitchFamily="2" charset="0"/>
              </a:rPr>
              <a:t>5 milieux  à découvrir :</a:t>
            </a:r>
          </a:p>
          <a:p>
            <a:pPr algn="r"/>
            <a:r>
              <a:rPr lang="fr-FR" sz="2000" b="1" dirty="0">
                <a:solidFill>
                  <a:schemeClr val="bg1"/>
                </a:solidFill>
                <a:latin typeface="Comfortaa Light" pitchFamily="2" charset="0"/>
              </a:rPr>
              <a:t>le bois, la prairie, le potager, la haie et la mare…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02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576" y="1428736"/>
            <a:ext cx="8700848" cy="5143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oneTexte 2"/>
          <p:cNvSpPr txBox="1"/>
          <p:nvPr/>
        </p:nvSpPr>
        <p:spPr>
          <a:xfrm>
            <a:off x="214282" y="571480"/>
            <a:ext cx="7858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chemeClr val="bg1"/>
                </a:solidFill>
                <a:latin typeface="Comfortaa Light" pitchFamily="2" charset="0"/>
              </a:rPr>
              <a:t>Un bâtiment de Haute Qualité Environnementale </a:t>
            </a:r>
          </a:p>
          <a:p>
            <a:pPr algn="just"/>
            <a:r>
              <a:rPr lang="fr-FR" sz="2000" b="1" dirty="0">
                <a:solidFill>
                  <a:schemeClr val="bg1"/>
                </a:solidFill>
                <a:latin typeface="Comfortaa Light" pitchFamily="2" charset="0"/>
              </a:rPr>
              <a:t>et des installations respectueuses de l’environnement…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214546" y="642918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/>
                </a:solidFill>
                <a:latin typeface="Comfortaa Light" pitchFamily="2" charset="0"/>
              </a:rPr>
              <a:t>Bienvenue  </a:t>
            </a:r>
            <a:r>
              <a:rPr lang="fr-FR" sz="2400" b="1" dirty="0">
                <a:solidFill>
                  <a:schemeClr val="bg1"/>
                </a:solidFill>
                <a:latin typeface="Comfortaa Light" pitchFamily="2" charset="0"/>
              </a:rPr>
              <a:t>!</a:t>
            </a:r>
          </a:p>
        </p:txBody>
      </p:sp>
      <p:pic>
        <p:nvPicPr>
          <p:cNvPr id="2" name="Image 1" descr="03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tretch>
            <a:fillRect/>
          </a:stretch>
        </p:blipFill>
        <p:spPr>
          <a:xfrm>
            <a:off x="2518158" y="1214422"/>
            <a:ext cx="4107685" cy="5476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242624862_293844232155774_4677306161680716886_n.jpg"/>
          <p:cNvPicPr>
            <a:picLocks noChangeAspect="1"/>
          </p:cNvPicPr>
          <p:nvPr/>
        </p:nvPicPr>
        <p:blipFill>
          <a:blip r:embed="rId2"/>
          <a:srcRect b="16572"/>
          <a:stretch>
            <a:fillRect/>
          </a:stretch>
        </p:blipFill>
        <p:spPr>
          <a:xfrm>
            <a:off x="650066" y="500042"/>
            <a:ext cx="6279388" cy="3929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 descr="242695836_3055546518063147_5965685216823991323_n.jpg"/>
          <p:cNvPicPr>
            <a:picLocks noChangeAspect="1"/>
          </p:cNvPicPr>
          <p:nvPr/>
        </p:nvPicPr>
        <p:blipFill>
          <a:blip r:embed="rId3"/>
          <a:srcRect t="5405" b="23958"/>
          <a:stretch>
            <a:fillRect/>
          </a:stretch>
        </p:blipFill>
        <p:spPr>
          <a:xfrm>
            <a:off x="3428992" y="3714752"/>
            <a:ext cx="5143504" cy="2800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01" y="500042"/>
            <a:ext cx="6409391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 2" descr="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929066"/>
            <a:ext cx="4115680" cy="2611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22.JPG"/>
          <p:cNvPicPr>
            <a:picLocks noChangeAspect="1"/>
          </p:cNvPicPr>
          <p:nvPr/>
        </p:nvPicPr>
        <p:blipFill>
          <a:blip r:embed="rId2">
            <a:lum bright="20000" contrast="10000"/>
          </a:blip>
          <a:stretch>
            <a:fillRect/>
          </a:stretch>
        </p:blipFill>
        <p:spPr>
          <a:xfrm>
            <a:off x="547691" y="500066"/>
            <a:ext cx="5524507" cy="4143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C:\Users\Utilisateur\Desktop\PHOTOS\PHOTO 20202021\cenh\IMG_20200625_095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3071810"/>
            <a:ext cx="4305221" cy="3228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20271" y="1714488"/>
            <a:ext cx="3571900" cy="3571900"/>
          </a:xfrm>
          <a:prstGeom prst="rect">
            <a:avLst/>
          </a:prstGeom>
        </p:spPr>
      </p:pic>
      <p:pic>
        <p:nvPicPr>
          <p:cNvPr id="3" name="Image 2" descr="13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6072198" y="285728"/>
            <a:ext cx="2857520" cy="214314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286248" y="428604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Comfortaa Light" pitchFamily="2" charset="0"/>
              </a:rPr>
              <a:t>2 salles de classe</a:t>
            </a:r>
          </a:p>
        </p:txBody>
      </p:sp>
      <p:pic>
        <p:nvPicPr>
          <p:cNvPr id="5" name="Image 4" descr="15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090" y="4548206"/>
            <a:ext cx="2635240" cy="197643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929454" y="400050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Comfortaa Light" pitchFamily="2" charset="0"/>
              </a:rPr>
              <a:t>La cantine</a:t>
            </a:r>
          </a:p>
        </p:txBody>
      </p:sp>
      <p:pic>
        <p:nvPicPr>
          <p:cNvPr id="7" name="Image 6" descr="16.JPG"/>
          <p:cNvPicPr>
            <a:picLocks noChangeAspect="1"/>
          </p:cNvPicPr>
          <p:nvPr/>
        </p:nvPicPr>
        <p:blipFill>
          <a:blip r:embed="rId5" cstate="print">
            <a:lum bright="30000"/>
          </a:blip>
          <a:stretch>
            <a:fillRect/>
          </a:stretch>
        </p:blipFill>
        <p:spPr>
          <a:xfrm>
            <a:off x="333345" y="171411"/>
            <a:ext cx="1905013" cy="1428760"/>
          </a:xfrm>
          <a:prstGeom prst="rect">
            <a:avLst/>
          </a:prstGeom>
        </p:spPr>
      </p:pic>
      <p:pic>
        <p:nvPicPr>
          <p:cNvPr id="8" name="Image 7" descr="17.JPG"/>
          <p:cNvPicPr>
            <a:picLocks noChangeAspect="1"/>
          </p:cNvPicPr>
          <p:nvPr/>
        </p:nvPicPr>
        <p:blipFill>
          <a:blip r:embed="rId6" cstate="print">
            <a:lum bright="40000"/>
          </a:blip>
          <a:stretch>
            <a:fillRect/>
          </a:stretch>
        </p:blipFill>
        <p:spPr>
          <a:xfrm>
            <a:off x="3643306" y="5500702"/>
            <a:ext cx="1571636" cy="1178727"/>
          </a:xfrm>
          <a:prstGeom prst="rect">
            <a:avLst/>
          </a:prstGeom>
        </p:spPr>
      </p:pic>
      <p:pic>
        <p:nvPicPr>
          <p:cNvPr id="9" name="Image 8" descr="2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70" y="2827751"/>
            <a:ext cx="3278182" cy="245863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726518" y="530678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tx2"/>
                </a:solidFill>
                <a:latin typeface="Comfortaa Light" pitchFamily="2" charset="0"/>
              </a:rPr>
              <a:t>2 îlots sanitaires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71472" y="2500306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Comfortaa Light" pitchFamily="2" charset="0"/>
              </a:rPr>
              <a:t>66 couchages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071670" y="5929330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Comfortaa Light" pitchFamily="2" charset="0"/>
              </a:rPr>
              <a:t>2 îlots de </a:t>
            </a:r>
          </a:p>
          <a:p>
            <a:r>
              <a:rPr lang="fr-FR" dirty="0">
                <a:solidFill>
                  <a:schemeClr val="bg1"/>
                </a:solidFill>
                <a:latin typeface="Comfortaa Light" pitchFamily="2" charset="0"/>
              </a:rPr>
              <a:t>4 douches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photos batiment\P21301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63338"/>
            <a:ext cx="5707074" cy="4280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Utilisateur\Desktop\PHOTOS\PHOTO 20202021\cenh\IMG_20200806_1859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8454" y="4161340"/>
            <a:ext cx="3309826" cy="2482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Utilisateur\Desktop\PHOTOS\PHOTO 20202021\cenh\IMG_20200821_1340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16216" y="913952"/>
            <a:ext cx="2232422" cy="2976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119728" y="456851"/>
            <a:ext cx="4429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Comfortaa Light" pitchFamily="2" charset="0"/>
              </a:rPr>
              <a:t>Des petits plats cuisinés sur place par un cuisinier,</a:t>
            </a:r>
          </a:p>
          <a:p>
            <a:r>
              <a:rPr lang="fr-FR" b="1" dirty="0">
                <a:solidFill>
                  <a:schemeClr val="tx2"/>
                </a:solidFill>
                <a:latin typeface="Comfortaa Light" pitchFamily="2" charset="0"/>
              </a:rPr>
              <a:t>Des menus sains et équilibrés !</a:t>
            </a:r>
          </a:p>
        </p:txBody>
      </p:sp>
      <p:pic>
        <p:nvPicPr>
          <p:cNvPr id="6" name="Image 5" descr="242670168_579824660020165_1824854627211497507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50959" y="621652"/>
            <a:ext cx="1333477" cy="1000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71868" y="214290"/>
            <a:ext cx="5429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chemeClr val="bg1"/>
                </a:solidFill>
                <a:latin typeface="Comfortaa Light" pitchFamily="2" charset="0"/>
              </a:rPr>
              <a:t>5 milieux a découvrir</a:t>
            </a:r>
          </a:p>
          <a:p>
            <a:pPr algn="just"/>
            <a:r>
              <a:rPr lang="fr-FR" b="1" dirty="0">
                <a:solidFill>
                  <a:schemeClr val="bg1"/>
                </a:solidFill>
                <a:latin typeface="Comfortaa Light" pitchFamily="2" charset="0"/>
              </a:rPr>
              <a:t>Et une multitude de thématiques à aborder : l’écocitoyenneté, la météo, le recyclage, les petites bêtes, l’art…</a:t>
            </a:r>
          </a:p>
        </p:txBody>
      </p:sp>
      <p:pic>
        <p:nvPicPr>
          <p:cNvPr id="3" name="Image 2" descr="01.jpg"/>
          <p:cNvPicPr>
            <a:picLocks noChangeAspect="1"/>
          </p:cNvPicPr>
          <p:nvPr/>
        </p:nvPicPr>
        <p:blipFill>
          <a:blip r:embed="rId2" cstate="print"/>
          <a:srcRect t="16907"/>
          <a:stretch>
            <a:fillRect/>
          </a:stretch>
        </p:blipFill>
        <p:spPr>
          <a:xfrm>
            <a:off x="1837320" y="2475736"/>
            <a:ext cx="4186048" cy="2357338"/>
          </a:xfrm>
          <a:prstGeom prst="rect">
            <a:avLst/>
          </a:prstGeom>
          <a:noFill/>
        </p:spPr>
      </p:pic>
      <p:pic>
        <p:nvPicPr>
          <p:cNvPr id="4" name="Image 3" descr="25.JPG"/>
          <p:cNvPicPr>
            <a:picLocks noChangeAspect="1"/>
          </p:cNvPicPr>
          <p:nvPr/>
        </p:nvPicPr>
        <p:blipFill>
          <a:blip r:embed="rId3" cstate="print">
            <a:lum bright="20000"/>
          </a:blip>
          <a:stretch>
            <a:fillRect/>
          </a:stretch>
        </p:blipFill>
        <p:spPr>
          <a:xfrm>
            <a:off x="357158" y="500042"/>
            <a:ext cx="2857488" cy="2143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607175" y="13071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Comfortaa Light" pitchFamily="2" charset="0"/>
              </a:rPr>
              <a:t>Le potager</a:t>
            </a:r>
          </a:p>
        </p:txBody>
      </p:sp>
      <p:pic>
        <p:nvPicPr>
          <p:cNvPr id="6" name="Image 5" descr="Copie de 31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tretch>
            <a:fillRect/>
          </a:stretch>
        </p:blipFill>
        <p:spPr>
          <a:xfrm>
            <a:off x="6046789" y="1128867"/>
            <a:ext cx="2857520" cy="214314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914949" y="50004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Comfortaa Light" pitchFamily="2" charset="0"/>
              </a:rPr>
              <a:t>La mare</a:t>
            </a:r>
          </a:p>
        </p:txBody>
      </p:sp>
      <p:pic>
        <p:nvPicPr>
          <p:cNvPr id="4098" name="Picture 2" descr="C:\Users\Utilisateur\Desktop\PHOTOS\PHOTO 20202021\hiver cenh\IMG_20210204_092139.jpg"/>
          <p:cNvPicPr>
            <a:picLocks noChangeAspect="1" noChangeArrowheads="1"/>
          </p:cNvPicPr>
          <p:nvPr/>
        </p:nvPicPr>
        <p:blipFill>
          <a:blip r:embed="rId5" cstate="print"/>
          <a:srcRect t="21180"/>
          <a:stretch>
            <a:fillRect/>
          </a:stretch>
        </p:blipFill>
        <p:spPr bwMode="auto">
          <a:xfrm>
            <a:off x="2985974" y="5012802"/>
            <a:ext cx="2900274" cy="1714488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3731673" y="5116986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Comfortaa Light" pitchFamily="2" charset="0"/>
              </a:rPr>
              <a:t>La prairie</a:t>
            </a:r>
          </a:p>
        </p:txBody>
      </p:sp>
      <p:pic>
        <p:nvPicPr>
          <p:cNvPr id="4099" name="Picture 3" descr="E:\milieux CENH\Bois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4500570"/>
            <a:ext cx="2343064" cy="1757298"/>
          </a:xfrm>
          <a:prstGeom prst="rect">
            <a:avLst/>
          </a:prstGeom>
          <a:noFill/>
        </p:spPr>
      </p:pic>
      <p:pic>
        <p:nvPicPr>
          <p:cNvPr id="4100" name="Picture 4" descr="E:\milieux CENH\hai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1208" y="3954425"/>
            <a:ext cx="2343064" cy="1757298"/>
          </a:xfrm>
          <a:prstGeom prst="rect">
            <a:avLst/>
          </a:prstGeom>
          <a:noFill/>
        </p:spPr>
      </p:pic>
      <p:sp>
        <p:nvSpPr>
          <p:cNvPr id="16" name="ZoneTexte 15"/>
          <p:cNvSpPr txBox="1"/>
          <p:nvPr/>
        </p:nvSpPr>
        <p:spPr>
          <a:xfrm>
            <a:off x="7075478" y="3941208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  <a:latin typeface="Comfortaa Light" pitchFamily="2" charset="0"/>
              </a:rPr>
              <a:t>Le bois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378912" y="3351433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Comfortaa Light" pitchFamily="2" charset="0"/>
              </a:rPr>
              <a:t>La haie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4282" y="357166"/>
            <a:ext cx="6215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Comfortaa Light" pitchFamily="2" charset="0"/>
              </a:rPr>
              <a:t>Des animations basées sur la pédagogie active, des approches ludiques et scientifiques,</a:t>
            </a:r>
          </a:p>
          <a:p>
            <a:r>
              <a:rPr lang="fr-FR" b="1" dirty="0">
                <a:solidFill>
                  <a:schemeClr val="tx2"/>
                </a:solidFill>
                <a:latin typeface="Comfortaa Light" pitchFamily="2" charset="0"/>
              </a:rPr>
              <a:t>adaptées à l’âge des enfants, et élaborées par des animateurs diplômés</a:t>
            </a:r>
          </a:p>
        </p:txBody>
      </p:sp>
      <p:pic>
        <p:nvPicPr>
          <p:cNvPr id="3074" name="Picture 2" descr="C:\Users\Utilisateur\Desktop\PHOTOS\PHOTO 20202021\cenh\IMG_20200127_1558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4857760"/>
            <a:ext cx="2446945" cy="1807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Utilisateur\Desktop\PHOTOS\PHOTO 20202021\cenh\IMG_20201030_1551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857760"/>
            <a:ext cx="2190765" cy="1643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 descr="C:\Users\Utilisateur\Desktop\PHOTOS\PHOTO 20202021\cenh\IMG_20201104_1024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000240"/>
            <a:ext cx="1643074" cy="2190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Users\Utilisateur\Desktop\PHOTOS\PHOTO 20202021\cenh\received_360047231770655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5206" y="3214686"/>
            <a:ext cx="1465113" cy="1953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C:\Users\Utilisateur\Desktop\PHOTOS\PHOTO 20202021\cenh\received_3965543706793295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500042"/>
            <a:ext cx="1555634" cy="2074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 descr="hébergement-classe-de-découverte-création-papier-recyclé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5000636"/>
            <a:ext cx="1928794" cy="1446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7" descr="C:\Users\Utilisateur\Desktop\PHOTOS\Photos 2019\Dj6YvCy-ktbqaI0R2mx7E32sJA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58" y="1928802"/>
            <a:ext cx="3810027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tilisateur\Desktop\PHOTOS\Photos 2019\z-hH_Qs9H66Am80W0NmqyR_XzF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2805" y="1250141"/>
            <a:ext cx="3048022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Users\Utilisateur\Desktop\PHOTOS\Photos 2019\1d8edaa3fa800f95cb4119d0f974195e_f294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1500174"/>
            <a:ext cx="2035982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C:\Users\Utilisateur\Desktop\PHOTOS\Photos 2019\2e02cc02830190a4c9fdbc7c5ed488df_f29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6194" y="4456044"/>
            <a:ext cx="2528824" cy="189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 descr="C:\Users\Utilisateur\Desktop\PHOTOS\Photos 2019\40fe472bddd73ed0913aae940dd8fc73_f29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348501"/>
            <a:ext cx="2286016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C:\Users\Utilisateur\Desktop\PHOTOS\Photos 2019\aN7ddQczes1-D1rf6XmGUW6R88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3929066"/>
            <a:ext cx="2476518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C:\Users\Utilisateur\Desktop\ADMINISTRATIF\Copie de présentation cenh printemps\3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4714884"/>
            <a:ext cx="1852591" cy="1389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6" descr="E:\milieux CENH\potage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30814" y="500042"/>
            <a:ext cx="2026434" cy="1519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AEBCF7A-1E0D-964C-9AD5-973C94C02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Horaires et organisation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126A60-43B0-0144-A594-753E2A666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fr-FR" dirty="0">
                <a:highlight>
                  <a:srgbClr val="FFFF00"/>
                </a:highlight>
              </a:rPr>
              <a:t>Le lundi 24 février  : dépôt  et chargement des bagages sur le parvis devant l’école.</a:t>
            </a:r>
          </a:p>
          <a:p>
            <a:r>
              <a:rPr lang="fr-FR" dirty="0">
                <a:highlight>
                  <a:srgbClr val="FFFF00"/>
                </a:highlight>
              </a:rPr>
              <a:t>Accueil des enfants dans la classe à partir de 8H45</a:t>
            </a:r>
          </a:p>
          <a:p>
            <a:r>
              <a:rPr lang="fr-FR" dirty="0">
                <a:highlight>
                  <a:srgbClr val="FFFF00"/>
                </a:highlight>
              </a:rPr>
              <a:t>Au départ du bus, les parents auront quitté les abords de l’école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2565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45B5776-9525-8D48-8ADC-4DF93039F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fr-FR" sz="4300" dirty="0"/>
              <a:t>Planning des animations </a:t>
            </a:r>
            <a:br>
              <a:rPr lang="fr-FR" sz="4300" dirty="0"/>
            </a:br>
            <a:r>
              <a:rPr lang="fr-FR" sz="4300" dirty="0"/>
              <a:t>le lundi 24 février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  <a:gd name="connsiteX0" fmla="*/ 0 w 7818120"/>
              <a:gd name="connsiteY0" fmla="*/ 0 h 18288"/>
              <a:gd name="connsiteX1" fmla="*/ 573329 w 7818120"/>
              <a:gd name="connsiteY1" fmla="*/ 0 h 18288"/>
              <a:gd name="connsiteX2" fmla="*/ 990295 w 7818120"/>
              <a:gd name="connsiteY2" fmla="*/ 0 h 18288"/>
              <a:gd name="connsiteX3" fmla="*/ 1394232 w 7818120"/>
              <a:gd name="connsiteY3" fmla="*/ 0 h 18288"/>
              <a:gd name="connsiteX4" fmla="*/ 1798168 w 7818120"/>
              <a:gd name="connsiteY4" fmla="*/ 0 h 18288"/>
              <a:gd name="connsiteX5" fmla="*/ 2371496 w 7818120"/>
              <a:gd name="connsiteY5" fmla="*/ 0 h 18288"/>
              <a:gd name="connsiteX6" fmla="*/ 2944825 w 7818120"/>
              <a:gd name="connsiteY6" fmla="*/ 0 h 18288"/>
              <a:gd name="connsiteX7" fmla="*/ 3752698 w 7818120"/>
              <a:gd name="connsiteY7" fmla="*/ 0 h 18288"/>
              <a:gd name="connsiteX8" fmla="*/ 4247845 w 7818120"/>
              <a:gd name="connsiteY8" fmla="*/ 0 h 18288"/>
              <a:gd name="connsiteX9" fmla="*/ 5055718 w 7818120"/>
              <a:gd name="connsiteY9" fmla="*/ 0 h 18288"/>
              <a:gd name="connsiteX10" fmla="*/ 5863590 w 7818120"/>
              <a:gd name="connsiteY10" fmla="*/ 0 h 18288"/>
              <a:gd name="connsiteX11" fmla="*/ 6515100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401154 w 7818120"/>
              <a:gd name="connsiteY14" fmla="*/ 18288 h 18288"/>
              <a:gd name="connsiteX15" fmla="*/ 6593281 w 7818120"/>
              <a:gd name="connsiteY15" fmla="*/ 18288 h 18288"/>
              <a:gd name="connsiteX16" fmla="*/ 6098134 w 7818120"/>
              <a:gd name="connsiteY16" fmla="*/ 18288 h 18288"/>
              <a:gd name="connsiteX17" fmla="*/ 5446624 w 7818120"/>
              <a:gd name="connsiteY17" fmla="*/ 18288 h 18288"/>
              <a:gd name="connsiteX18" fmla="*/ 4638751 w 7818120"/>
              <a:gd name="connsiteY18" fmla="*/ 18288 h 18288"/>
              <a:gd name="connsiteX19" fmla="*/ 3987241 w 7818120"/>
              <a:gd name="connsiteY19" fmla="*/ 18288 h 18288"/>
              <a:gd name="connsiteX20" fmla="*/ 3570275 w 7818120"/>
              <a:gd name="connsiteY20" fmla="*/ 18288 h 18288"/>
              <a:gd name="connsiteX21" fmla="*/ 3075127 w 7818120"/>
              <a:gd name="connsiteY21" fmla="*/ 18288 h 18288"/>
              <a:gd name="connsiteX22" fmla="*/ 2267255 w 7818120"/>
              <a:gd name="connsiteY22" fmla="*/ 18288 h 18288"/>
              <a:gd name="connsiteX23" fmla="*/ 1615745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01002" y="-20048"/>
                  <a:pt x="215808" y="13837"/>
                  <a:pt x="416966" y="0"/>
                </a:cubicBezTo>
                <a:cubicBezTo>
                  <a:pt x="573264" y="9422"/>
                  <a:pt x="897859" y="4188"/>
                  <a:pt x="1146658" y="0"/>
                </a:cubicBezTo>
                <a:cubicBezTo>
                  <a:pt x="1409722" y="12227"/>
                  <a:pt x="1377475" y="-3286"/>
                  <a:pt x="1563624" y="0"/>
                </a:cubicBezTo>
                <a:cubicBezTo>
                  <a:pt x="1758084" y="11330"/>
                  <a:pt x="1967746" y="-7403"/>
                  <a:pt x="2136953" y="0"/>
                </a:cubicBezTo>
                <a:cubicBezTo>
                  <a:pt x="2354826" y="-5751"/>
                  <a:pt x="2687014" y="20029"/>
                  <a:pt x="2944825" y="0"/>
                </a:cubicBezTo>
                <a:cubicBezTo>
                  <a:pt x="3238848" y="15226"/>
                  <a:pt x="3415761" y="33925"/>
                  <a:pt x="3596335" y="0"/>
                </a:cubicBezTo>
                <a:cubicBezTo>
                  <a:pt x="3815108" y="13362"/>
                  <a:pt x="3972448" y="-68797"/>
                  <a:pt x="4326026" y="0"/>
                </a:cubicBezTo>
                <a:cubicBezTo>
                  <a:pt x="4638028" y="39995"/>
                  <a:pt x="4794473" y="211"/>
                  <a:pt x="4899355" y="0"/>
                </a:cubicBezTo>
                <a:cubicBezTo>
                  <a:pt x="5037170" y="-13296"/>
                  <a:pt x="5289722" y="-48609"/>
                  <a:pt x="5550865" y="0"/>
                </a:cubicBezTo>
                <a:cubicBezTo>
                  <a:pt x="5740088" y="19163"/>
                  <a:pt x="6143605" y="-29909"/>
                  <a:pt x="6358738" y="0"/>
                </a:cubicBezTo>
                <a:cubicBezTo>
                  <a:pt x="6556443" y="18955"/>
                  <a:pt x="6741581" y="-22634"/>
                  <a:pt x="6853885" y="0"/>
                </a:cubicBezTo>
                <a:cubicBezTo>
                  <a:pt x="6996029" y="20497"/>
                  <a:pt x="7453286" y="6658"/>
                  <a:pt x="7818120" y="0"/>
                </a:cubicBezTo>
                <a:cubicBezTo>
                  <a:pt x="7817552" y="7862"/>
                  <a:pt x="7817901" y="13269"/>
                  <a:pt x="7818120" y="18288"/>
                </a:cubicBezTo>
                <a:cubicBezTo>
                  <a:pt x="7701883" y="-33961"/>
                  <a:pt x="7395843" y="8437"/>
                  <a:pt x="7244791" y="18288"/>
                </a:cubicBezTo>
                <a:cubicBezTo>
                  <a:pt x="7088282" y="14407"/>
                  <a:pt x="6958165" y="20902"/>
                  <a:pt x="6827825" y="18288"/>
                </a:cubicBezTo>
                <a:cubicBezTo>
                  <a:pt x="6715653" y="-2805"/>
                  <a:pt x="6356779" y="33124"/>
                  <a:pt x="6176315" y="18288"/>
                </a:cubicBezTo>
                <a:cubicBezTo>
                  <a:pt x="6015867" y="-5301"/>
                  <a:pt x="5852369" y="-275"/>
                  <a:pt x="5681167" y="18288"/>
                </a:cubicBezTo>
                <a:cubicBezTo>
                  <a:pt x="5508002" y="48742"/>
                  <a:pt x="5304989" y="-7247"/>
                  <a:pt x="5029657" y="18288"/>
                </a:cubicBezTo>
                <a:cubicBezTo>
                  <a:pt x="4760375" y="46790"/>
                  <a:pt x="4637400" y="35678"/>
                  <a:pt x="4378147" y="18288"/>
                </a:cubicBezTo>
                <a:cubicBezTo>
                  <a:pt x="4094943" y="8043"/>
                  <a:pt x="4037303" y="27568"/>
                  <a:pt x="3726637" y="18288"/>
                </a:cubicBezTo>
                <a:cubicBezTo>
                  <a:pt x="3400340" y="-2459"/>
                  <a:pt x="3320728" y="61058"/>
                  <a:pt x="3075127" y="18288"/>
                </a:cubicBezTo>
                <a:cubicBezTo>
                  <a:pt x="2809301" y="-25757"/>
                  <a:pt x="2702630" y="16477"/>
                  <a:pt x="2501798" y="18288"/>
                </a:cubicBezTo>
                <a:cubicBezTo>
                  <a:pt x="2308686" y="20751"/>
                  <a:pt x="2079466" y="5550"/>
                  <a:pt x="1772107" y="18288"/>
                </a:cubicBezTo>
                <a:cubicBezTo>
                  <a:pt x="1420202" y="47064"/>
                  <a:pt x="1431765" y="28913"/>
                  <a:pt x="1120597" y="18288"/>
                </a:cubicBezTo>
                <a:cubicBezTo>
                  <a:pt x="791266" y="31607"/>
                  <a:pt x="235945" y="82322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61767" y="-7030"/>
                  <a:pt x="286873" y="-11228"/>
                  <a:pt x="573329" y="0"/>
                </a:cubicBezTo>
                <a:cubicBezTo>
                  <a:pt x="860952" y="-8429"/>
                  <a:pt x="823968" y="-2420"/>
                  <a:pt x="990295" y="0"/>
                </a:cubicBezTo>
                <a:cubicBezTo>
                  <a:pt x="1144921" y="-13846"/>
                  <a:pt x="1288801" y="10931"/>
                  <a:pt x="1394232" y="0"/>
                </a:cubicBezTo>
                <a:cubicBezTo>
                  <a:pt x="1499663" y="-10931"/>
                  <a:pt x="1677634" y="10318"/>
                  <a:pt x="1798168" y="0"/>
                </a:cubicBezTo>
                <a:cubicBezTo>
                  <a:pt x="2021167" y="5465"/>
                  <a:pt x="2087775" y="-15972"/>
                  <a:pt x="2371496" y="0"/>
                </a:cubicBezTo>
                <a:cubicBezTo>
                  <a:pt x="2646084" y="3640"/>
                  <a:pt x="2709294" y="-15431"/>
                  <a:pt x="2944825" y="0"/>
                </a:cubicBezTo>
                <a:cubicBezTo>
                  <a:pt x="3182104" y="39801"/>
                  <a:pt x="3563508" y="7189"/>
                  <a:pt x="3752698" y="0"/>
                </a:cubicBezTo>
                <a:cubicBezTo>
                  <a:pt x="4004713" y="-51688"/>
                  <a:pt x="4111759" y="8465"/>
                  <a:pt x="4247845" y="0"/>
                </a:cubicBezTo>
                <a:cubicBezTo>
                  <a:pt x="4409051" y="-38636"/>
                  <a:pt x="4840912" y="-6880"/>
                  <a:pt x="5055718" y="0"/>
                </a:cubicBezTo>
                <a:cubicBezTo>
                  <a:pt x="5318987" y="12828"/>
                  <a:pt x="5464207" y="16349"/>
                  <a:pt x="5863590" y="0"/>
                </a:cubicBezTo>
                <a:cubicBezTo>
                  <a:pt x="6258188" y="21536"/>
                  <a:pt x="6373895" y="-20866"/>
                  <a:pt x="6515100" y="0"/>
                </a:cubicBezTo>
                <a:cubicBezTo>
                  <a:pt x="6673199" y="-42487"/>
                  <a:pt x="7368245" y="-124798"/>
                  <a:pt x="7818120" y="0"/>
                </a:cubicBezTo>
                <a:cubicBezTo>
                  <a:pt x="7818163" y="8895"/>
                  <a:pt x="7818750" y="9828"/>
                  <a:pt x="7818120" y="18288"/>
                </a:cubicBezTo>
                <a:cubicBezTo>
                  <a:pt x="7615777" y="-1071"/>
                  <a:pt x="7527543" y="-5750"/>
                  <a:pt x="7401154" y="18288"/>
                </a:cubicBezTo>
                <a:cubicBezTo>
                  <a:pt x="7322611" y="47896"/>
                  <a:pt x="6964426" y="-24966"/>
                  <a:pt x="6593281" y="18288"/>
                </a:cubicBezTo>
                <a:cubicBezTo>
                  <a:pt x="6260055" y="33833"/>
                  <a:pt x="6287545" y="-3963"/>
                  <a:pt x="6098134" y="18288"/>
                </a:cubicBezTo>
                <a:cubicBezTo>
                  <a:pt x="5900337" y="14995"/>
                  <a:pt x="5605990" y="72621"/>
                  <a:pt x="5446624" y="18288"/>
                </a:cubicBezTo>
                <a:cubicBezTo>
                  <a:pt x="5244167" y="-23104"/>
                  <a:pt x="4914971" y="-34358"/>
                  <a:pt x="4638751" y="18288"/>
                </a:cubicBezTo>
                <a:cubicBezTo>
                  <a:pt x="4353273" y="8380"/>
                  <a:pt x="4297533" y="13876"/>
                  <a:pt x="3987241" y="18288"/>
                </a:cubicBezTo>
                <a:cubicBezTo>
                  <a:pt x="3687723" y="41876"/>
                  <a:pt x="3776181" y="30039"/>
                  <a:pt x="3570275" y="18288"/>
                </a:cubicBezTo>
                <a:cubicBezTo>
                  <a:pt x="3396160" y="10249"/>
                  <a:pt x="3285909" y="48310"/>
                  <a:pt x="3075127" y="18288"/>
                </a:cubicBezTo>
                <a:cubicBezTo>
                  <a:pt x="2869474" y="41512"/>
                  <a:pt x="2676329" y="4972"/>
                  <a:pt x="2267255" y="18288"/>
                </a:cubicBezTo>
                <a:cubicBezTo>
                  <a:pt x="1866401" y="24532"/>
                  <a:pt x="1882987" y="25696"/>
                  <a:pt x="1615745" y="18288"/>
                </a:cubicBezTo>
                <a:cubicBezTo>
                  <a:pt x="1346085" y="13379"/>
                  <a:pt x="1323312" y="12392"/>
                  <a:pt x="1120597" y="18288"/>
                </a:cubicBezTo>
                <a:cubicBezTo>
                  <a:pt x="940237" y="-60975"/>
                  <a:pt x="569386" y="27591"/>
                  <a:pt x="0" y="18288"/>
                </a:cubicBezTo>
                <a:cubicBezTo>
                  <a:pt x="1751" y="14440"/>
                  <a:pt x="-1272" y="7740"/>
                  <a:pt x="0" y="0"/>
                </a:cubicBezTo>
                <a:close/>
              </a:path>
              <a:path w="7818120" h="18288" fill="none" stroke="0" extrusionOk="0">
                <a:moveTo>
                  <a:pt x="0" y="0"/>
                </a:moveTo>
                <a:cubicBezTo>
                  <a:pt x="102311" y="-24031"/>
                  <a:pt x="206428" y="20084"/>
                  <a:pt x="416966" y="0"/>
                </a:cubicBezTo>
                <a:cubicBezTo>
                  <a:pt x="662339" y="-9883"/>
                  <a:pt x="833564" y="-11910"/>
                  <a:pt x="1146658" y="0"/>
                </a:cubicBezTo>
                <a:cubicBezTo>
                  <a:pt x="1398993" y="16754"/>
                  <a:pt x="1378239" y="-4997"/>
                  <a:pt x="1563624" y="0"/>
                </a:cubicBezTo>
                <a:cubicBezTo>
                  <a:pt x="1738265" y="3015"/>
                  <a:pt x="2006667" y="23864"/>
                  <a:pt x="2136953" y="0"/>
                </a:cubicBezTo>
                <a:cubicBezTo>
                  <a:pt x="2338524" y="-3063"/>
                  <a:pt x="2693378" y="-15904"/>
                  <a:pt x="2944825" y="0"/>
                </a:cubicBezTo>
                <a:cubicBezTo>
                  <a:pt x="3201439" y="-13695"/>
                  <a:pt x="3379198" y="46243"/>
                  <a:pt x="3596335" y="0"/>
                </a:cubicBezTo>
                <a:cubicBezTo>
                  <a:pt x="3778868" y="-61549"/>
                  <a:pt x="3979469" y="3461"/>
                  <a:pt x="4326026" y="0"/>
                </a:cubicBezTo>
                <a:cubicBezTo>
                  <a:pt x="4670641" y="40397"/>
                  <a:pt x="4801160" y="2093"/>
                  <a:pt x="4899355" y="0"/>
                </a:cubicBezTo>
                <a:cubicBezTo>
                  <a:pt x="4972821" y="-4221"/>
                  <a:pt x="5326959" y="8892"/>
                  <a:pt x="5550865" y="0"/>
                </a:cubicBezTo>
                <a:cubicBezTo>
                  <a:pt x="5793178" y="12267"/>
                  <a:pt x="6146346" y="-4531"/>
                  <a:pt x="6358738" y="0"/>
                </a:cubicBezTo>
                <a:cubicBezTo>
                  <a:pt x="6580825" y="49349"/>
                  <a:pt x="6739467" y="13524"/>
                  <a:pt x="6853885" y="0"/>
                </a:cubicBezTo>
                <a:cubicBezTo>
                  <a:pt x="7057243" y="-60557"/>
                  <a:pt x="7415107" y="-58698"/>
                  <a:pt x="7818120" y="0"/>
                </a:cubicBezTo>
                <a:cubicBezTo>
                  <a:pt x="7817705" y="7748"/>
                  <a:pt x="7817189" y="13015"/>
                  <a:pt x="7818120" y="18288"/>
                </a:cubicBezTo>
                <a:cubicBezTo>
                  <a:pt x="7693944" y="-3615"/>
                  <a:pt x="7376376" y="-6677"/>
                  <a:pt x="7244791" y="18288"/>
                </a:cubicBezTo>
                <a:cubicBezTo>
                  <a:pt x="7100086" y="-5717"/>
                  <a:pt x="6942350" y="35421"/>
                  <a:pt x="6827825" y="18288"/>
                </a:cubicBezTo>
                <a:cubicBezTo>
                  <a:pt x="6691364" y="27873"/>
                  <a:pt x="6342432" y="37332"/>
                  <a:pt x="6176315" y="18288"/>
                </a:cubicBezTo>
                <a:cubicBezTo>
                  <a:pt x="6012850" y="28657"/>
                  <a:pt x="5862979" y="-980"/>
                  <a:pt x="5681167" y="18288"/>
                </a:cubicBezTo>
                <a:cubicBezTo>
                  <a:pt x="5485624" y="71662"/>
                  <a:pt x="5295851" y="1288"/>
                  <a:pt x="5029657" y="18288"/>
                </a:cubicBezTo>
                <a:cubicBezTo>
                  <a:pt x="4753680" y="49046"/>
                  <a:pt x="4640335" y="38506"/>
                  <a:pt x="4378147" y="18288"/>
                </a:cubicBezTo>
                <a:cubicBezTo>
                  <a:pt x="4103046" y="-4537"/>
                  <a:pt x="4022480" y="43848"/>
                  <a:pt x="3726637" y="18288"/>
                </a:cubicBezTo>
                <a:cubicBezTo>
                  <a:pt x="3429109" y="3476"/>
                  <a:pt x="3316488" y="61415"/>
                  <a:pt x="3075127" y="18288"/>
                </a:cubicBezTo>
                <a:cubicBezTo>
                  <a:pt x="2821014" y="6093"/>
                  <a:pt x="2665050" y="-11263"/>
                  <a:pt x="2501798" y="18288"/>
                </a:cubicBezTo>
                <a:cubicBezTo>
                  <a:pt x="2343345" y="29394"/>
                  <a:pt x="2120041" y="-50427"/>
                  <a:pt x="1772107" y="18288"/>
                </a:cubicBezTo>
                <a:cubicBezTo>
                  <a:pt x="1424078" y="50665"/>
                  <a:pt x="1427418" y="32572"/>
                  <a:pt x="1120597" y="18288"/>
                </a:cubicBezTo>
                <a:cubicBezTo>
                  <a:pt x="796486" y="45938"/>
                  <a:pt x="243712" y="47798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18120"/>
                      <a:gd name="connsiteY0" fmla="*/ 0 h 18288"/>
                      <a:gd name="connsiteX1" fmla="*/ 416966 w 7818120"/>
                      <a:gd name="connsiteY1" fmla="*/ 0 h 18288"/>
                      <a:gd name="connsiteX2" fmla="*/ 1146658 w 7818120"/>
                      <a:gd name="connsiteY2" fmla="*/ 0 h 18288"/>
                      <a:gd name="connsiteX3" fmla="*/ 1563624 w 7818120"/>
                      <a:gd name="connsiteY3" fmla="*/ 0 h 18288"/>
                      <a:gd name="connsiteX4" fmla="*/ 2136953 w 7818120"/>
                      <a:gd name="connsiteY4" fmla="*/ 0 h 18288"/>
                      <a:gd name="connsiteX5" fmla="*/ 2944825 w 7818120"/>
                      <a:gd name="connsiteY5" fmla="*/ 0 h 18288"/>
                      <a:gd name="connsiteX6" fmla="*/ 3596335 w 7818120"/>
                      <a:gd name="connsiteY6" fmla="*/ 0 h 18288"/>
                      <a:gd name="connsiteX7" fmla="*/ 4326026 w 7818120"/>
                      <a:gd name="connsiteY7" fmla="*/ 0 h 18288"/>
                      <a:gd name="connsiteX8" fmla="*/ 4899355 w 7818120"/>
                      <a:gd name="connsiteY8" fmla="*/ 0 h 18288"/>
                      <a:gd name="connsiteX9" fmla="*/ 5550865 w 7818120"/>
                      <a:gd name="connsiteY9" fmla="*/ 0 h 18288"/>
                      <a:gd name="connsiteX10" fmla="*/ 6358738 w 7818120"/>
                      <a:gd name="connsiteY10" fmla="*/ 0 h 18288"/>
                      <a:gd name="connsiteX11" fmla="*/ 6853885 w 7818120"/>
                      <a:gd name="connsiteY11" fmla="*/ 0 h 18288"/>
                      <a:gd name="connsiteX12" fmla="*/ 7818120 w 7818120"/>
                      <a:gd name="connsiteY12" fmla="*/ 0 h 18288"/>
                      <a:gd name="connsiteX13" fmla="*/ 7818120 w 7818120"/>
                      <a:gd name="connsiteY13" fmla="*/ 18288 h 18288"/>
                      <a:gd name="connsiteX14" fmla="*/ 7244791 w 7818120"/>
                      <a:gd name="connsiteY14" fmla="*/ 18288 h 18288"/>
                      <a:gd name="connsiteX15" fmla="*/ 6827825 w 7818120"/>
                      <a:gd name="connsiteY15" fmla="*/ 18288 h 18288"/>
                      <a:gd name="connsiteX16" fmla="*/ 6176315 w 7818120"/>
                      <a:gd name="connsiteY16" fmla="*/ 18288 h 18288"/>
                      <a:gd name="connsiteX17" fmla="*/ 5681167 w 7818120"/>
                      <a:gd name="connsiteY17" fmla="*/ 18288 h 18288"/>
                      <a:gd name="connsiteX18" fmla="*/ 5029657 w 7818120"/>
                      <a:gd name="connsiteY18" fmla="*/ 18288 h 18288"/>
                      <a:gd name="connsiteX19" fmla="*/ 4378147 w 7818120"/>
                      <a:gd name="connsiteY19" fmla="*/ 18288 h 18288"/>
                      <a:gd name="connsiteX20" fmla="*/ 3726637 w 7818120"/>
                      <a:gd name="connsiteY20" fmla="*/ 18288 h 18288"/>
                      <a:gd name="connsiteX21" fmla="*/ 3075127 w 7818120"/>
                      <a:gd name="connsiteY21" fmla="*/ 18288 h 18288"/>
                      <a:gd name="connsiteX22" fmla="*/ 2501798 w 7818120"/>
                      <a:gd name="connsiteY22" fmla="*/ 18288 h 18288"/>
                      <a:gd name="connsiteX23" fmla="*/ 1772107 w 7818120"/>
                      <a:gd name="connsiteY23" fmla="*/ 18288 h 18288"/>
                      <a:gd name="connsiteX24" fmla="*/ 1120597 w 7818120"/>
                      <a:gd name="connsiteY24" fmla="*/ 18288 h 18288"/>
                      <a:gd name="connsiteX25" fmla="*/ 0 w 7818120"/>
                      <a:gd name="connsiteY25" fmla="*/ 18288 h 18288"/>
                      <a:gd name="connsiteX26" fmla="*/ 0 w 7818120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7818120" h="18288" fill="none" extrusionOk="0">
                        <a:moveTo>
                          <a:pt x="0" y="0"/>
                        </a:moveTo>
                        <a:cubicBezTo>
                          <a:pt x="121520" y="-12182"/>
                          <a:pt x="211324" y="18247"/>
                          <a:pt x="416966" y="0"/>
                        </a:cubicBezTo>
                        <a:cubicBezTo>
                          <a:pt x="622608" y="-18247"/>
                          <a:pt x="891241" y="-13744"/>
                          <a:pt x="1146658" y="0"/>
                        </a:cubicBezTo>
                        <a:cubicBezTo>
                          <a:pt x="1402075" y="13744"/>
                          <a:pt x="1378880" y="-8543"/>
                          <a:pt x="1563624" y="0"/>
                        </a:cubicBezTo>
                        <a:cubicBezTo>
                          <a:pt x="1748368" y="8543"/>
                          <a:pt x="1972300" y="7443"/>
                          <a:pt x="2136953" y="0"/>
                        </a:cubicBezTo>
                        <a:cubicBezTo>
                          <a:pt x="2301606" y="-7443"/>
                          <a:pt x="2679634" y="12382"/>
                          <a:pt x="2944825" y="0"/>
                        </a:cubicBezTo>
                        <a:cubicBezTo>
                          <a:pt x="3210016" y="-12382"/>
                          <a:pt x="3409232" y="17967"/>
                          <a:pt x="3596335" y="0"/>
                        </a:cubicBezTo>
                        <a:cubicBezTo>
                          <a:pt x="3783438" y="-17967"/>
                          <a:pt x="4002523" y="-28578"/>
                          <a:pt x="4326026" y="0"/>
                        </a:cubicBezTo>
                        <a:cubicBezTo>
                          <a:pt x="4649529" y="28578"/>
                          <a:pt x="4777384" y="-3624"/>
                          <a:pt x="4899355" y="0"/>
                        </a:cubicBezTo>
                        <a:cubicBezTo>
                          <a:pt x="5021326" y="3624"/>
                          <a:pt x="5317653" y="1281"/>
                          <a:pt x="5550865" y="0"/>
                        </a:cubicBezTo>
                        <a:cubicBezTo>
                          <a:pt x="5784077" y="-1281"/>
                          <a:pt x="6142956" y="-39637"/>
                          <a:pt x="6358738" y="0"/>
                        </a:cubicBezTo>
                        <a:cubicBezTo>
                          <a:pt x="6574520" y="39637"/>
                          <a:pt x="6724785" y="-4460"/>
                          <a:pt x="6853885" y="0"/>
                        </a:cubicBezTo>
                        <a:cubicBezTo>
                          <a:pt x="6982985" y="4460"/>
                          <a:pt x="7403044" y="-1955"/>
                          <a:pt x="7818120" y="0"/>
                        </a:cubicBezTo>
                        <a:cubicBezTo>
                          <a:pt x="7817988" y="7702"/>
                          <a:pt x="7817908" y="13511"/>
                          <a:pt x="7818120" y="18288"/>
                        </a:cubicBezTo>
                        <a:cubicBezTo>
                          <a:pt x="7698847" y="-3267"/>
                          <a:pt x="7390924" y="22979"/>
                          <a:pt x="7244791" y="18288"/>
                        </a:cubicBezTo>
                        <a:cubicBezTo>
                          <a:pt x="7098658" y="13597"/>
                          <a:pt x="6952735" y="29357"/>
                          <a:pt x="6827825" y="18288"/>
                        </a:cubicBezTo>
                        <a:cubicBezTo>
                          <a:pt x="6702915" y="7219"/>
                          <a:pt x="6338661" y="34530"/>
                          <a:pt x="6176315" y="18288"/>
                        </a:cubicBezTo>
                        <a:cubicBezTo>
                          <a:pt x="6013969" y="2047"/>
                          <a:pt x="5850602" y="6362"/>
                          <a:pt x="5681167" y="18288"/>
                        </a:cubicBezTo>
                        <a:cubicBezTo>
                          <a:pt x="5511732" y="30214"/>
                          <a:pt x="5312143" y="419"/>
                          <a:pt x="5029657" y="18288"/>
                        </a:cubicBezTo>
                        <a:cubicBezTo>
                          <a:pt x="4747171" y="36158"/>
                          <a:pt x="4655062" y="30740"/>
                          <a:pt x="4378147" y="18288"/>
                        </a:cubicBezTo>
                        <a:cubicBezTo>
                          <a:pt x="4101232" y="5837"/>
                          <a:pt x="4037646" y="44706"/>
                          <a:pt x="3726637" y="18288"/>
                        </a:cubicBezTo>
                        <a:cubicBezTo>
                          <a:pt x="3415628" y="-8130"/>
                          <a:pt x="3321756" y="45507"/>
                          <a:pt x="3075127" y="18288"/>
                        </a:cubicBezTo>
                        <a:cubicBezTo>
                          <a:pt x="2828498" y="-8931"/>
                          <a:pt x="2684733" y="14853"/>
                          <a:pt x="2501798" y="18288"/>
                        </a:cubicBezTo>
                        <a:cubicBezTo>
                          <a:pt x="2318863" y="21723"/>
                          <a:pt x="2121844" y="-13013"/>
                          <a:pt x="1772107" y="18288"/>
                        </a:cubicBezTo>
                        <a:cubicBezTo>
                          <a:pt x="1422370" y="49589"/>
                          <a:pt x="1431548" y="31666"/>
                          <a:pt x="1120597" y="18288"/>
                        </a:cubicBezTo>
                        <a:cubicBezTo>
                          <a:pt x="809646" y="4911"/>
                          <a:pt x="246393" y="5624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7818120" h="18288" stroke="0" extrusionOk="0">
                        <a:moveTo>
                          <a:pt x="0" y="0"/>
                        </a:moveTo>
                        <a:cubicBezTo>
                          <a:pt x="177487" y="-4302"/>
                          <a:pt x="287499" y="4997"/>
                          <a:pt x="573329" y="0"/>
                        </a:cubicBezTo>
                        <a:cubicBezTo>
                          <a:pt x="859159" y="-4997"/>
                          <a:pt x="821965" y="-336"/>
                          <a:pt x="990295" y="0"/>
                        </a:cubicBezTo>
                        <a:cubicBezTo>
                          <a:pt x="1158625" y="336"/>
                          <a:pt x="1587918" y="-4681"/>
                          <a:pt x="1798168" y="0"/>
                        </a:cubicBezTo>
                        <a:cubicBezTo>
                          <a:pt x="2008418" y="4681"/>
                          <a:pt x="2088841" y="-2754"/>
                          <a:pt x="2371496" y="0"/>
                        </a:cubicBezTo>
                        <a:cubicBezTo>
                          <a:pt x="2654151" y="2754"/>
                          <a:pt x="2701462" y="-24976"/>
                          <a:pt x="2944825" y="0"/>
                        </a:cubicBezTo>
                        <a:cubicBezTo>
                          <a:pt x="3188188" y="24976"/>
                          <a:pt x="3511636" y="25407"/>
                          <a:pt x="3752698" y="0"/>
                        </a:cubicBezTo>
                        <a:cubicBezTo>
                          <a:pt x="3993760" y="-25407"/>
                          <a:pt x="4107153" y="6432"/>
                          <a:pt x="4247845" y="0"/>
                        </a:cubicBezTo>
                        <a:cubicBezTo>
                          <a:pt x="4388537" y="-6432"/>
                          <a:pt x="4835598" y="-5108"/>
                          <a:pt x="5055718" y="0"/>
                        </a:cubicBezTo>
                        <a:cubicBezTo>
                          <a:pt x="5275838" y="5108"/>
                          <a:pt x="5461006" y="-24536"/>
                          <a:pt x="5863590" y="0"/>
                        </a:cubicBezTo>
                        <a:cubicBezTo>
                          <a:pt x="6266174" y="24536"/>
                          <a:pt x="6355549" y="-19657"/>
                          <a:pt x="6515100" y="0"/>
                        </a:cubicBezTo>
                        <a:cubicBezTo>
                          <a:pt x="6674651" y="19657"/>
                          <a:pt x="7275423" y="-57462"/>
                          <a:pt x="7818120" y="0"/>
                        </a:cubicBezTo>
                        <a:cubicBezTo>
                          <a:pt x="7818132" y="8833"/>
                          <a:pt x="7818660" y="9830"/>
                          <a:pt x="7818120" y="18288"/>
                        </a:cubicBezTo>
                        <a:cubicBezTo>
                          <a:pt x="7610240" y="4606"/>
                          <a:pt x="7521789" y="7721"/>
                          <a:pt x="7401154" y="18288"/>
                        </a:cubicBezTo>
                        <a:cubicBezTo>
                          <a:pt x="7280519" y="28855"/>
                          <a:pt x="6930719" y="4225"/>
                          <a:pt x="6593281" y="18288"/>
                        </a:cubicBezTo>
                        <a:cubicBezTo>
                          <a:pt x="6255843" y="32351"/>
                          <a:pt x="6286682" y="1162"/>
                          <a:pt x="6098134" y="18288"/>
                        </a:cubicBezTo>
                        <a:cubicBezTo>
                          <a:pt x="5909586" y="35414"/>
                          <a:pt x="5602789" y="48596"/>
                          <a:pt x="5446624" y="18288"/>
                        </a:cubicBezTo>
                        <a:cubicBezTo>
                          <a:pt x="5290459" y="-12020"/>
                          <a:pt x="4917039" y="21960"/>
                          <a:pt x="4638751" y="18288"/>
                        </a:cubicBezTo>
                        <a:cubicBezTo>
                          <a:pt x="4360463" y="14616"/>
                          <a:pt x="4304690" y="5450"/>
                          <a:pt x="3987241" y="18288"/>
                        </a:cubicBezTo>
                        <a:cubicBezTo>
                          <a:pt x="3669792" y="31127"/>
                          <a:pt x="3758742" y="32551"/>
                          <a:pt x="3570275" y="18288"/>
                        </a:cubicBezTo>
                        <a:cubicBezTo>
                          <a:pt x="3381808" y="4025"/>
                          <a:pt x="3267153" y="36200"/>
                          <a:pt x="3075127" y="18288"/>
                        </a:cubicBezTo>
                        <a:cubicBezTo>
                          <a:pt x="2883101" y="376"/>
                          <a:pt x="2665825" y="10973"/>
                          <a:pt x="2267255" y="18288"/>
                        </a:cubicBezTo>
                        <a:cubicBezTo>
                          <a:pt x="1868685" y="25603"/>
                          <a:pt x="1884698" y="28410"/>
                          <a:pt x="1615745" y="18288"/>
                        </a:cubicBezTo>
                        <a:cubicBezTo>
                          <a:pt x="1346792" y="8167"/>
                          <a:pt x="1320952" y="10430"/>
                          <a:pt x="1120597" y="18288"/>
                        </a:cubicBezTo>
                        <a:cubicBezTo>
                          <a:pt x="920242" y="26146"/>
                          <a:pt x="556507" y="50790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E613989-55EA-46A8-8154-75B3608ED8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448403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155CF98-B7EB-D574-F88C-70085C1BBBC3}"/>
              </a:ext>
            </a:extLst>
          </p:cNvPr>
          <p:cNvSpPr txBox="1"/>
          <p:nvPr/>
        </p:nvSpPr>
        <p:spPr>
          <a:xfrm>
            <a:off x="6228184" y="365125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ighlight>
                  <a:srgbClr val="FFFF00"/>
                </a:highlight>
              </a:rPr>
              <a:t>Accueil en classe à 8H55.</a:t>
            </a:r>
          </a:p>
          <a:p>
            <a:r>
              <a:rPr lang="fr-FR" dirty="0">
                <a:highlight>
                  <a:srgbClr val="FFFF00"/>
                </a:highlight>
              </a:rPr>
              <a:t>Les valises sont déposées ….</a:t>
            </a:r>
          </a:p>
        </p:txBody>
      </p:sp>
    </p:spTree>
    <p:extLst>
      <p:ext uri="{BB962C8B-B14F-4D97-AF65-F5344CB8AC3E}">
        <p14:creationId xmlns:p14="http://schemas.microsoft.com/office/powerpoint/2010/main" val="149831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58E99-EC04-5751-52C2-29FA70176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A69C6C-41BD-CE23-76E6-0DE0C95A5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fr-FR" sz="4300" dirty="0"/>
              <a:t>Planning des animations </a:t>
            </a:r>
            <a:br>
              <a:rPr lang="fr-FR" sz="4300" dirty="0"/>
            </a:br>
            <a:r>
              <a:rPr lang="fr-FR" sz="4300" dirty="0"/>
              <a:t>le mardi 25 février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CB8718F-AA49-43B5-1994-EE491E5297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479261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732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44AA5-3DA6-839F-4B37-E0858E9D0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00583C-C419-B48D-2037-871B04ACF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fr-FR" sz="4300" dirty="0"/>
              <a:t>Planning des animations </a:t>
            </a:r>
            <a:br>
              <a:rPr lang="fr-FR" sz="4300" dirty="0"/>
            </a:br>
            <a:r>
              <a:rPr lang="fr-FR" sz="4300" dirty="0"/>
              <a:t>le mercredi 26 février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0977A356-7810-AC40-9D22-6B71D5A12E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520166"/>
              </p:ext>
            </p:extLst>
          </p:nvPr>
        </p:nvGraphicFramePr>
        <p:xfrm>
          <a:off x="628650" y="1720388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2791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0842A-4847-A5AF-F998-1BFD6BD30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41582C-72D2-0325-E65E-D4297F00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23331"/>
          </a:xfrm>
        </p:spPr>
        <p:txBody>
          <a:bodyPr>
            <a:normAutofit/>
          </a:bodyPr>
          <a:lstStyle/>
          <a:p>
            <a:pPr algn="ctr"/>
            <a:r>
              <a:rPr lang="fr-FR" sz="4300" dirty="0"/>
              <a:t>Encadrement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78A02C-F385-421F-D236-7929EB74C15E}"/>
              </a:ext>
            </a:extLst>
          </p:cNvPr>
          <p:cNvSpPr txBox="1"/>
          <p:nvPr/>
        </p:nvSpPr>
        <p:spPr>
          <a:xfrm>
            <a:off x="628650" y="1486631"/>
            <a:ext cx="78867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fr-FR" sz="1800" b="1" u="sng" dirty="0"/>
              <a:t>6 personnes de l’école : </a:t>
            </a:r>
          </a:p>
          <a:p>
            <a:pPr lvl="0"/>
            <a:r>
              <a:rPr lang="fr-FR" sz="1800" dirty="0"/>
              <a:t>Madame Anne-Sophie, Madame Elodie, Madame Géraldine, Madame Nathalie, Madame Valérie et Madame Anaïs.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BD29B1-9365-63FD-938E-2D96809C275B}"/>
              </a:ext>
            </a:extLst>
          </p:cNvPr>
          <p:cNvSpPr txBox="1"/>
          <p:nvPr/>
        </p:nvSpPr>
        <p:spPr>
          <a:xfrm>
            <a:off x="628650" y="2812194"/>
            <a:ext cx="78867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fr-FR" sz="1800" b="1" u="sng" dirty="0"/>
              <a:t>2 encadrants supplémentaires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3B660D-14DD-6E25-068D-887024900E02}"/>
              </a:ext>
            </a:extLst>
          </p:cNvPr>
          <p:cNvSpPr txBox="1"/>
          <p:nvPr/>
        </p:nvSpPr>
        <p:spPr>
          <a:xfrm>
            <a:off x="628650" y="3429000"/>
            <a:ext cx="78867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fr-FR" sz="1800" b="1" u="sng" dirty="0"/>
              <a:t>Des animateurs</a:t>
            </a:r>
          </a:p>
          <a:p>
            <a:pPr lvl="0"/>
            <a:r>
              <a:rPr lang="fr-FR" dirty="0"/>
              <a:t>Les animateurs nous accompagnent toute la journée lors des animations  et ateliers en petits groupes</a:t>
            </a:r>
            <a:endParaRPr lang="fr-FR" sz="18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0363DD-5666-00D6-6E5E-277E5624CB9B}"/>
              </a:ext>
            </a:extLst>
          </p:cNvPr>
          <p:cNvSpPr txBox="1"/>
          <p:nvPr/>
        </p:nvSpPr>
        <p:spPr>
          <a:xfrm>
            <a:off x="628650" y="4599804"/>
            <a:ext cx="78867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fr-FR" sz="1800" dirty="0"/>
              <a:t> Une </a:t>
            </a:r>
            <a:r>
              <a:rPr lang="fr-FR" sz="1800" b="1" u="sng" dirty="0"/>
              <a:t>infirmerie</a:t>
            </a:r>
            <a:r>
              <a:rPr lang="fr-FR" sz="1800" dirty="0"/>
              <a:t> et une </a:t>
            </a:r>
            <a:r>
              <a:rPr lang="fr-FR" sz="1800" b="1" u="sng" dirty="0"/>
              <a:t>personne de garde </a:t>
            </a:r>
            <a:r>
              <a:rPr lang="fr-FR" sz="1800" dirty="0"/>
              <a:t>de jour et de nuit au centre.</a:t>
            </a:r>
          </a:p>
        </p:txBody>
      </p:sp>
    </p:spTree>
    <p:extLst>
      <p:ext uri="{BB962C8B-B14F-4D97-AF65-F5344CB8AC3E}">
        <p14:creationId xmlns:p14="http://schemas.microsoft.com/office/powerpoint/2010/main" val="4096351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336A5-9055-73F1-FF2A-F2202C6ED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0E945-28A1-4C9B-B300-76C578C11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7715"/>
            <a:ext cx="7886700" cy="923331"/>
          </a:xfrm>
        </p:spPr>
        <p:txBody>
          <a:bodyPr>
            <a:normAutofit/>
          </a:bodyPr>
          <a:lstStyle/>
          <a:p>
            <a:pPr algn="ctr"/>
            <a:r>
              <a:rPr lang="fr-FR" sz="4300" dirty="0"/>
              <a:t>Le trousseau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DAA77A4-8319-3D37-5865-C5F4AFD71BC3}"/>
              </a:ext>
            </a:extLst>
          </p:cNvPr>
          <p:cNvSpPr txBox="1"/>
          <p:nvPr/>
        </p:nvSpPr>
        <p:spPr>
          <a:xfrm>
            <a:off x="251520" y="1634992"/>
            <a:ext cx="87849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Une liste vous sera remise à la sortie de la réunion avec le contenu de la valise et l’étiquette à accrocher sur celle-ci.</a:t>
            </a:r>
          </a:p>
          <a:p>
            <a:endParaRPr lang="fr-FR" sz="1800" dirty="0"/>
          </a:p>
          <a:p>
            <a:r>
              <a:rPr lang="fr-FR" dirty="0"/>
              <a:t>Merci de cocher ce qui a été emmené dans les bagages et de glisser cette liste dans la valise pour que nous puissions refaire les bagages le jour de départ.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6A1BED-397C-E5BF-B17F-A785B051A099}"/>
              </a:ext>
            </a:extLst>
          </p:cNvPr>
          <p:cNvSpPr txBox="1"/>
          <p:nvPr/>
        </p:nvSpPr>
        <p:spPr>
          <a:xfrm>
            <a:off x="268530" y="3468683"/>
            <a:ext cx="8551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800" b="1" dirty="0"/>
              <a:t>En cas de problèmes de santé </a:t>
            </a:r>
            <a:r>
              <a:rPr lang="fr-FR" sz="1800" dirty="0"/>
              <a:t>: allergies, intolérance aux aliments,  énurésie nocturne  … merci de nous contacter afin de trouver une solution </a:t>
            </a:r>
            <a:endParaRPr lang="en-US" sz="1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297209-A399-6A19-9672-98D7D2DBC717}"/>
              </a:ext>
            </a:extLst>
          </p:cNvPr>
          <p:cNvSpPr txBox="1"/>
          <p:nvPr/>
        </p:nvSpPr>
        <p:spPr>
          <a:xfrm>
            <a:off x="282921" y="4471377"/>
            <a:ext cx="4572000" cy="713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Attestation autorisant à participer à l’hygiène corporelle des enfants</a:t>
            </a:r>
          </a:p>
        </p:txBody>
      </p:sp>
    </p:spTree>
    <p:extLst>
      <p:ext uri="{BB962C8B-B14F-4D97-AF65-F5344CB8AC3E}">
        <p14:creationId xmlns:p14="http://schemas.microsoft.com/office/powerpoint/2010/main" val="634940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0988E-8C0B-A630-432F-709B45A7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C47218-181B-91F2-E63C-6CDAFD191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7715"/>
            <a:ext cx="7886700" cy="923331"/>
          </a:xfrm>
        </p:spPr>
        <p:txBody>
          <a:bodyPr>
            <a:normAutofit/>
          </a:bodyPr>
          <a:lstStyle/>
          <a:p>
            <a:pPr algn="ctr"/>
            <a:r>
              <a:rPr lang="fr-FR" sz="4300" dirty="0"/>
              <a:t>Le trousseau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439E5E-23FF-7CBF-1157-E317890F582F}"/>
              </a:ext>
            </a:extLst>
          </p:cNvPr>
          <p:cNvSpPr txBox="1"/>
          <p:nvPr/>
        </p:nvSpPr>
        <p:spPr>
          <a:xfrm>
            <a:off x="251520" y="1380120"/>
            <a:ext cx="878497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Dans une valise marquée au nom de l’enfant (elle vous sera fournie par </a:t>
            </a:r>
            <a:r>
              <a:rPr lang="fr-FR" dirty="0"/>
              <a:t>l’école):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fr-FR" sz="1800" b="1" dirty="0">
                <a:solidFill>
                  <a:schemeClr val="accent5">
                    <a:lumMod val="75000"/>
                  </a:schemeClr>
                </a:solidFill>
              </a:rPr>
              <a:t>une tenue par jour </a:t>
            </a:r>
            <a:r>
              <a:rPr lang="fr-FR" sz="1800" dirty="0"/>
              <a:t>dans un sac type congélation par jour (mardi</a:t>
            </a:r>
            <a:r>
              <a:rPr lang="fr-FR" dirty="0"/>
              <a:t> et</a:t>
            </a:r>
            <a:r>
              <a:rPr lang="fr-FR" sz="1800" dirty="0"/>
              <a:t> mercredi) Mettre des vêtements non fragiles car nous avons beaucoup d’activités en extérieur</a:t>
            </a:r>
          </a:p>
          <a:p>
            <a:r>
              <a:rPr lang="fr-FR" b="1" dirty="0"/>
              <a:t>      Privilégier les joggings et leggings.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fr-FR" sz="1800" dirty="0"/>
              <a:t>2 </a:t>
            </a:r>
            <a:r>
              <a:rPr lang="fr-FR" sz="1800" b="1" dirty="0">
                <a:solidFill>
                  <a:schemeClr val="accent1"/>
                </a:solidFill>
              </a:rPr>
              <a:t>tenues de rechange </a:t>
            </a:r>
            <a:r>
              <a:rPr lang="fr-FR" sz="1800" dirty="0"/>
              <a:t>pour les petits accidents…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sz="1800" dirty="0"/>
              <a:t>1 paire de </a:t>
            </a:r>
            <a:r>
              <a:rPr lang="fr-FR" sz="1800" b="1" dirty="0">
                <a:solidFill>
                  <a:schemeClr val="accent5">
                    <a:lumMod val="75000"/>
                  </a:schemeClr>
                </a:solidFill>
              </a:rPr>
              <a:t>baskets ou souliers pour l’intérieur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sz="1800" dirty="0"/>
              <a:t>1 paire de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chaussons</a:t>
            </a:r>
            <a:r>
              <a:rPr lang="fr-FR" sz="1800" b="1" dirty="0"/>
              <a:t> </a:t>
            </a:r>
            <a:r>
              <a:rPr lang="fr-FR" sz="1800" dirty="0"/>
              <a:t>pour les chambres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sz="1800" dirty="0"/>
              <a:t>1 paire de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bottes</a:t>
            </a:r>
            <a:r>
              <a:rPr lang="fr-FR" sz="1800" dirty="0"/>
              <a:t> (dans un sac à part accroché à la valise, car au retour elles seront sales)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sz="1800" dirty="0"/>
              <a:t>1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sac à linge sale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sz="1800" dirty="0"/>
              <a:t>1 </a:t>
            </a:r>
            <a:r>
              <a:rPr lang="fr-FR" sz="1800" b="1" dirty="0">
                <a:solidFill>
                  <a:schemeClr val="accent5">
                    <a:lumMod val="75000"/>
                  </a:schemeClr>
                </a:solidFill>
              </a:rPr>
              <a:t>serviette de table 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sz="1800" dirty="0"/>
              <a:t>1 </a:t>
            </a: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gourde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1 petite trousse de toilette </a:t>
            </a:r>
            <a:r>
              <a:rPr lang="fr-FR" dirty="0"/>
              <a:t>avec brosse à dents, dentifrice, brosse et élastiques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Doudou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b="1" dirty="0">
                <a:solidFill>
                  <a:schemeClr val="accent5">
                    <a:lumMod val="75000"/>
                  </a:schemeClr>
                </a:solidFill>
              </a:rPr>
              <a:t>Veilleuse à pile </a:t>
            </a:r>
            <a:r>
              <a:rPr lang="fr-FR" dirty="0"/>
              <a:t>si besoin</a:t>
            </a:r>
          </a:p>
          <a:p>
            <a:pPr marL="285750" lvl="0" indent="-285750">
              <a:buFont typeface="Wingdings" pitchFamily="2" charset="2"/>
              <a:buChar char="q"/>
            </a:pPr>
            <a:r>
              <a:rPr lang="fr-FR" dirty="0">
                <a:highlight>
                  <a:srgbClr val="FFFF00"/>
                </a:highlight>
              </a:rPr>
              <a:t>Pic </a:t>
            </a:r>
            <a:r>
              <a:rPr lang="fr-FR" dirty="0" err="1">
                <a:highlight>
                  <a:srgbClr val="FFFF00"/>
                </a:highlight>
              </a:rPr>
              <a:t>nic</a:t>
            </a:r>
            <a:r>
              <a:rPr lang="fr-FR" dirty="0">
                <a:highlight>
                  <a:srgbClr val="FFFF00"/>
                </a:highlight>
              </a:rPr>
              <a:t> et gouter pour le premier jour</a:t>
            </a:r>
          </a:p>
          <a:p>
            <a:pPr lvl="0"/>
            <a:endParaRPr lang="fr-FR" b="1" dirty="0">
              <a:solidFill>
                <a:schemeClr val="accent5">
                  <a:lumMod val="75000"/>
                </a:schemeClr>
              </a:solidFill>
            </a:endParaRPr>
          </a:p>
          <a:p>
            <a:pPr lvl="0" algn="ctr"/>
            <a:r>
              <a:rPr lang="fr-FR" b="1" dirty="0">
                <a:solidFill>
                  <a:srgbClr val="FF0000"/>
                </a:solidFill>
              </a:rPr>
              <a:t>Les enfants devront être équipés de gants, bonnet, tour de cou et manteau chaud</a:t>
            </a:r>
          </a:p>
          <a:p>
            <a:pPr lvl="0" algn="ctr"/>
            <a:endParaRPr lang="fr-FR" b="1" dirty="0">
              <a:solidFill>
                <a:srgbClr val="FF0000"/>
              </a:solidFill>
            </a:endParaRPr>
          </a:p>
          <a:p>
            <a:r>
              <a:rPr lang="fr-FR" sz="1800" b="1" dirty="0"/>
              <a:t>MERCI DE TOUT MARQUER AU NOM DE L’ENFANT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5BEDB1D-A10C-C745-E72A-62F7641226A5}"/>
              </a:ext>
            </a:extLst>
          </p:cNvPr>
          <p:cNvSpPr txBox="1">
            <a:spLocks/>
          </p:cNvSpPr>
          <p:nvPr/>
        </p:nvSpPr>
        <p:spPr>
          <a:xfrm>
            <a:off x="456071" y="981971"/>
            <a:ext cx="8231858" cy="3981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dirty="0"/>
              <a:t>Dans la valise de votre enfant</a:t>
            </a:r>
          </a:p>
        </p:txBody>
      </p:sp>
    </p:spTree>
    <p:extLst>
      <p:ext uri="{BB962C8B-B14F-4D97-AF65-F5344CB8AC3E}">
        <p14:creationId xmlns:p14="http://schemas.microsoft.com/office/powerpoint/2010/main" val="12258642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702</Words>
  <Application>Microsoft Macintosh PowerPoint</Application>
  <PresentationFormat>Affichage à l'écran (4:3)</PresentationFormat>
  <Paragraphs>117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Comfortaa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Horaires et organisation </vt:lpstr>
      <vt:lpstr>Planning des animations  le lundi 24 février</vt:lpstr>
      <vt:lpstr>Planning des animations  le mardi 25 février</vt:lpstr>
      <vt:lpstr>Planning des animations  le mercredi 26 février</vt:lpstr>
      <vt:lpstr>Encadrement</vt:lpstr>
      <vt:lpstr>Le trousseau </vt:lpstr>
      <vt:lpstr>Le trousseau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3755</dc:creator>
  <cp:lastModifiedBy>Géraldine WEST</cp:lastModifiedBy>
  <cp:revision>6</cp:revision>
  <dcterms:created xsi:type="dcterms:W3CDTF">2022-03-02T18:29:44Z</dcterms:created>
  <dcterms:modified xsi:type="dcterms:W3CDTF">2024-12-29T09:38:47Z</dcterms:modified>
</cp:coreProperties>
</file>